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43"/>
  </p:notesMasterIdLst>
  <p:sldIdLst>
    <p:sldId id="256" r:id="rId2"/>
    <p:sldId id="327" r:id="rId3"/>
    <p:sldId id="257" r:id="rId4"/>
    <p:sldId id="259" r:id="rId5"/>
    <p:sldId id="260" r:id="rId6"/>
    <p:sldId id="262" r:id="rId7"/>
    <p:sldId id="263" r:id="rId8"/>
    <p:sldId id="321" r:id="rId9"/>
    <p:sldId id="264" r:id="rId10"/>
    <p:sldId id="265" r:id="rId11"/>
    <p:sldId id="266" r:id="rId12"/>
    <p:sldId id="267" r:id="rId13"/>
    <p:sldId id="268" r:id="rId14"/>
    <p:sldId id="269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328" r:id="rId24"/>
    <p:sldId id="297" r:id="rId25"/>
    <p:sldId id="298" r:id="rId26"/>
    <p:sldId id="329" r:id="rId27"/>
    <p:sldId id="330" r:id="rId28"/>
    <p:sldId id="307" r:id="rId29"/>
    <p:sldId id="308" r:id="rId30"/>
    <p:sldId id="309" r:id="rId31"/>
    <p:sldId id="322" r:id="rId32"/>
    <p:sldId id="310" r:id="rId33"/>
    <p:sldId id="312" r:id="rId34"/>
    <p:sldId id="313" r:id="rId35"/>
    <p:sldId id="314" r:id="rId36"/>
    <p:sldId id="315" r:id="rId37"/>
    <p:sldId id="316" r:id="rId38"/>
    <p:sldId id="326" r:id="rId39"/>
    <p:sldId id="320" r:id="rId40"/>
    <p:sldId id="319" r:id="rId41"/>
    <p:sldId id="323" r:id="rId42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61" autoAdjust="0"/>
    <p:restoredTop sz="94660"/>
  </p:normalViewPr>
  <p:slideViewPr>
    <p:cSldViewPr>
      <p:cViewPr varScale="1">
        <p:scale>
          <a:sx n="65" d="100"/>
          <a:sy n="65" d="100"/>
        </p:scale>
        <p:origin x="-40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26A446-7906-4C29-B3B2-A2C17DDE9688}" type="datetimeFigureOut">
              <a:rPr lang="pl-PL" smtClean="0"/>
              <a:pPr/>
              <a:t>2015-04-24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EA143-2D53-4DDD-A3F2-B79BCDB7375D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olny kształt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Dowolny kształt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ytuł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17" name="Podtytuł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 smtClean="0"/>
              <a:t>Kliknij, aby edytować styl wzorca podtytułu</a:t>
            </a:r>
            <a:endParaRPr kumimoji="0" lang="en-US"/>
          </a:p>
        </p:txBody>
      </p:sp>
      <p:sp>
        <p:nvSpPr>
          <p:cNvPr id="30" name="Symbol zastępczy daty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433F-3FF6-4178-8A43-936ADD9C5305}" type="datetimeFigureOut">
              <a:rPr lang="pl-PL" smtClean="0"/>
              <a:pPr/>
              <a:t>2015-04-24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27" name="Symbol zastępczy numeru slajd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85387-F0CC-46E0-AF6B-681178804BD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433F-3FF6-4178-8A43-936ADD9C5305}" type="datetimeFigureOut">
              <a:rPr lang="pl-PL" smtClean="0"/>
              <a:pPr/>
              <a:t>2015-04-24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85387-F0CC-46E0-AF6B-681178804BD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433F-3FF6-4178-8A43-936ADD9C5305}" type="datetimeFigureOut">
              <a:rPr lang="pl-PL" smtClean="0"/>
              <a:pPr/>
              <a:t>2015-04-24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85387-F0CC-46E0-AF6B-681178804BD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433F-3FF6-4178-8A43-936ADD9C5305}" type="datetimeFigureOut">
              <a:rPr lang="pl-PL" smtClean="0"/>
              <a:pPr/>
              <a:t>2015-04-24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85387-F0CC-46E0-AF6B-681178804BD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owolny kształt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Dowolny kształt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433F-3FF6-4178-8A43-936ADD9C5305}" type="datetimeFigureOut">
              <a:rPr lang="pl-PL" smtClean="0"/>
              <a:pPr/>
              <a:t>2015-04-24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85387-F0CC-46E0-AF6B-681178804BD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433F-3FF6-4178-8A43-936ADD9C5305}" type="datetimeFigureOut">
              <a:rPr lang="pl-PL" smtClean="0"/>
              <a:pPr/>
              <a:t>2015-04-24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85387-F0CC-46E0-AF6B-681178804BD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zawartości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433F-3FF6-4178-8A43-936ADD9C5305}" type="datetimeFigureOut">
              <a:rPr lang="pl-PL" smtClean="0"/>
              <a:pPr/>
              <a:t>2015-04-24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85387-F0CC-46E0-AF6B-681178804BD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433F-3FF6-4178-8A43-936ADD9C5305}" type="datetimeFigureOut">
              <a:rPr lang="pl-PL" smtClean="0"/>
              <a:pPr/>
              <a:t>2015-04-24</a:t>
            </a:fld>
            <a:endParaRPr lang="pl-PL"/>
          </a:p>
        </p:txBody>
      </p:sp>
      <p:sp>
        <p:nvSpPr>
          <p:cNvPr id="8" name="Symbol zastępczy numeru slajd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E385387-F0CC-46E0-AF6B-681178804BD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9" name="Symbol zastępczy stopki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433F-3FF6-4178-8A43-936ADD9C5305}" type="datetimeFigureOut">
              <a:rPr lang="pl-PL" smtClean="0"/>
              <a:pPr/>
              <a:t>2015-04-24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85387-F0CC-46E0-AF6B-681178804BD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l-PL" smtClean="0"/>
              <a:t>Kliknij, aby edytować style wzorca tekstu</a:t>
            </a:r>
          </a:p>
          <a:p>
            <a:pPr lvl="1" eaLnBrk="1" latinLnBrk="0" hangingPunct="1"/>
            <a:r>
              <a:rPr lang="pl-PL" smtClean="0"/>
              <a:t>Drugi poziom</a:t>
            </a:r>
          </a:p>
          <a:p>
            <a:pPr lvl="2" eaLnBrk="1" latinLnBrk="0" hangingPunct="1"/>
            <a:r>
              <a:rPr lang="pl-PL" smtClean="0"/>
              <a:t>Trzeci poziom</a:t>
            </a:r>
          </a:p>
          <a:p>
            <a:pPr lvl="3" eaLnBrk="1" latinLnBrk="0" hangingPunct="1"/>
            <a:r>
              <a:rPr lang="pl-PL" smtClean="0"/>
              <a:t>Czwarty poziom</a:t>
            </a:r>
          </a:p>
          <a:p>
            <a:pPr lvl="4" eaLnBrk="1" latinLnBrk="0" hangingPunct="1"/>
            <a:r>
              <a:rPr lang="pl-PL" smtClean="0"/>
              <a:t>Piąty poziom</a:t>
            </a:r>
            <a:endParaRPr kumimoji="0" lang="en-US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2433F-3FF6-4178-8A43-936ADD9C5305}" type="datetimeFigureOut">
              <a:rPr lang="pl-PL" smtClean="0"/>
              <a:pPr/>
              <a:t>2015-04-24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CE385387-F0CC-46E0-AF6B-681178804BD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 smtClean="0"/>
              <a:t>Kliknij ikonę, aby dodać obraz</a:t>
            </a:r>
            <a:endParaRPr kumimoji="0" lang="en-US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84E2433F-3FF6-4178-8A43-936ADD9C5305}" type="datetimeFigureOut">
              <a:rPr lang="pl-PL" smtClean="0"/>
              <a:pPr/>
              <a:t>2015-04-24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85387-F0CC-46E0-AF6B-681178804BD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owolny kształt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Dowolny kształt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ymbol zastępczy tytułu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pl-PL" smtClean="0"/>
              <a:t>Kliknij, aby edytować styl</a:t>
            </a:r>
            <a:endParaRPr kumimoji="0" lang="en-US"/>
          </a:p>
        </p:txBody>
      </p:sp>
      <p:sp>
        <p:nvSpPr>
          <p:cNvPr id="30" name="Symbol zastępczy tekstu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 smtClean="0"/>
              <a:t>Kliknij, aby edytować style wzorca tekstu</a:t>
            </a:r>
          </a:p>
          <a:p>
            <a:pPr lvl="1" eaLnBrk="1" latinLnBrk="0" hangingPunct="1"/>
            <a:r>
              <a:rPr kumimoji="0" lang="pl-PL" smtClean="0"/>
              <a:t>Drugi poziom</a:t>
            </a:r>
          </a:p>
          <a:p>
            <a:pPr lvl="2" eaLnBrk="1" latinLnBrk="0" hangingPunct="1"/>
            <a:r>
              <a:rPr kumimoji="0" lang="pl-PL" smtClean="0"/>
              <a:t>Trzeci poziom</a:t>
            </a:r>
          </a:p>
          <a:p>
            <a:pPr lvl="3" eaLnBrk="1" latinLnBrk="0" hangingPunct="1"/>
            <a:r>
              <a:rPr kumimoji="0" lang="pl-PL" smtClean="0"/>
              <a:t>Czwarty poziom</a:t>
            </a:r>
          </a:p>
          <a:p>
            <a:pPr lvl="4" eaLnBrk="1" latinLnBrk="0" hangingPunct="1"/>
            <a:r>
              <a:rPr kumimoji="0" lang="pl-PL" smtClean="0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4E2433F-3FF6-4178-8A43-936ADD9C5305}" type="datetimeFigureOut">
              <a:rPr lang="pl-PL" smtClean="0"/>
              <a:pPr/>
              <a:t>2015-04-24</a:t>
            </a:fld>
            <a:endParaRPr lang="pl-PL"/>
          </a:p>
        </p:txBody>
      </p:sp>
      <p:sp>
        <p:nvSpPr>
          <p:cNvPr id="22" name="Symbol zastępczy stopki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18" name="Symbol zastępczy numeru slajdu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CE385387-F0CC-46E0-AF6B-681178804BDD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331640" y="620688"/>
            <a:ext cx="6480048" cy="2301240"/>
          </a:xfrm>
        </p:spPr>
        <p:txBody>
          <a:bodyPr>
            <a:normAutofit/>
          </a:bodyPr>
          <a:lstStyle/>
          <a:p>
            <a:pPr algn="ctr"/>
            <a:r>
              <a:rPr lang="pl-PL" sz="60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Nasi sponsorzy</a:t>
            </a:r>
            <a:endParaRPr lang="pl-PL" sz="6000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4" name="Picture 4" descr="http://upload.wikimedia.org/wikipedia/commons/thumb/9/91/POL_powiat_ostrowski_COA.svg/200px-POL_powiat_ostrowski_COA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1008112" cy="1174451"/>
          </a:xfrm>
          <a:prstGeom prst="rect">
            <a:avLst/>
          </a:prstGeom>
          <a:noFill/>
        </p:spPr>
      </p:pic>
      <p:sp>
        <p:nvSpPr>
          <p:cNvPr id="10" name="pole tekstowe 9"/>
          <p:cNvSpPr txBox="1"/>
          <p:nvPr/>
        </p:nvSpPr>
        <p:spPr>
          <a:xfrm>
            <a:off x="0" y="1844824"/>
            <a:ext cx="255577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>
                <a:solidFill>
                  <a:srgbClr val="FFFF00"/>
                </a:solidFill>
                <a:latin typeface="Monotype Corsiva" pitchFamily="66" charset="0"/>
              </a:rPr>
              <a:t>Starostwo Powiatowe </a:t>
            </a:r>
          </a:p>
          <a:p>
            <a:pPr algn="ctr"/>
            <a:r>
              <a:rPr lang="pl-PL" sz="3200" dirty="0" smtClean="0">
                <a:solidFill>
                  <a:srgbClr val="FFFF00"/>
                </a:solidFill>
                <a:latin typeface="Monotype Corsiva" pitchFamily="66" charset="0"/>
              </a:rPr>
              <a:t>w </a:t>
            </a:r>
          </a:p>
          <a:p>
            <a:pPr algn="ctr"/>
            <a:r>
              <a:rPr lang="pl-PL" sz="3200" dirty="0" smtClean="0">
                <a:solidFill>
                  <a:srgbClr val="FFFF00"/>
                </a:solidFill>
                <a:latin typeface="Monotype Corsiva" pitchFamily="66" charset="0"/>
              </a:rPr>
              <a:t>Ostrowie Wielkopolskim</a:t>
            </a:r>
            <a:endParaRPr lang="pl-PL" sz="3200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sp>
        <p:nvSpPr>
          <p:cNvPr id="11" name="Prostokąt 10"/>
          <p:cNvSpPr/>
          <p:nvPr/>
        </p:nvSpPr>
        <p:spPr>
          <a:xfrm>
            <a:off x="3635896" y="2132857"/>
            <a:ext cx="5508104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800" dirty="0" smtClean="0">
                <a:latin typeface="Monotype Corsiva" pitchFamily="66" charset="0"/>
              </a:rPr>
              <a:t>R</a:t>
            </a:r>
            <a:r>
              <a:rPr lang="pl-PL" sz="2800" dirty="0" smtClean="0">
                <a:latin typeface="Monotype Corsiva" pitchFamily="66" charset="0"/>
              </a:rPr>
              <a:t>ada </a:t>
            </a:r>
            <a:r>
              <a:rPr lang="pl-PL" sz="3600" dirty="0" smtClean="0">
                <a:latin typeface="Monotype Corsiva" pitchFamily="66" charset="0"/>
              </a:rPr>
              <a:t>R</a:t>
            </a:r>
            <a:r>
              <a:rPr lang="pl-PL" sz="2800" dirty="0" smtClean="0">
                <a:latin typeface="Monotype Corsiva" pitchFamily="66" charset="0"/>
              </a:rPr>
              <a:t>odziców </a:t>
            </a:r>
          </a:p>
          <a:p>
            <a:pPr algn="ctr"/>
            <a:r>
              <a:rPr lang="pl-PL" sz="2800" dirty="0" smtClean="0">
                <a:latin typeface="Monotype Corsiva" pitchFamily="66" charset="0"/>
              </a:rPr>
              <a:t>IV Liceum Ogólnokształcącego </a:t>
            </a:r>
          </a:p>
          <a:p>
            <a:pPr algn="ctr"/>
            <a:r>
              <a:rPr lang="pl-PL" sz="2800" dirty="0" smtClean="0">
                <a:latin typeface="Monotype Corsiva" pitchFamily="66" charset="0"/>
              </a:rPr>
              <a:t>im. Fryderyka Chopina</a:t>
            </a:r>
            <a:endParaRPr lang="pl-PL" sz="2000" dirty="0">
              <a:latin typeface="Monotype Corsiva" pitchFamily="66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35696" y="4869160"/>
            <a:ext cx="2016224" cy="1413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4869160"/>
            <a:ext cx="1944216" cy="13527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2843808" y="6165304"/>
            <a:ext cx="230223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3200" dirty="0" smtClean="0">
                <a:latin typeface="Monotype Corsiva" pitchFamily="66" charset="0"/>
              </a:rPr>
              <a:t>Julia Walczak</a:t>
            </a:r>
          </a:p>
          <a:p>
            <a:endParaRPr lang="pl-PL" sz="3200" dirty="0">
              <a:latin typeface="Monotype Corsiva" pitchFamily="66" charset="0"/>
            </a:endParaRPr>
          </a:p>
        </p:txBody>
      </p:sp>
      <p:pic>
        <p:nvPicPr>
          <p:cNvPr id="4" name="Obraz 3" descr="8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404663"/>
            <a:ext cx="8568952" cy="5760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2915816" y="6165304"/>
            <a:ext cx="243688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Sandra Kostera</a:t>
            </a:r>
          </a:p>
          <a:p>
            <a:endParaRPr lang="pl-PL" sz="3200" dirty="0">
              <a:latin typeface="Monotype Corsiva" pitchFamily="66" charset="0"/>
            </a:endParaRPr>
          </a:p>
        </p:txBody>
      </p:sp>
      <p:pic>
        <p:nvPicPr>
          <p:cNvPr id="4" name="Obraz 3" descr="9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1124744"/>
            <a:ext cx="8136904" cy="4752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2915816" y="6309320"/>
            <a:ext cx="27815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Wiktoria Jurek</a:t>
            </a:r>
          </a:p>
          <a:p>
            <a:endParaRPr lang="pl-PL" sz="3200" dirty="0">
              <a:latin typeface="Monotype Corsiva" pitchFamily="66" charset="0"/>
            </a:endParaRPr>
          </a:p>
        </p:txBody>
      </p:sp>
      <p:pic>
        <p:nvPicPr>
          <p:cNvPr id="4" name="Obraz 3" descr="13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332656"/>
            <a:ext cx="8424936" cy="59502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2915816" y="6165305"/>
            <a:ext cx="25202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>
                <a:latin typeface="Monotype Corsiva" pitchFamily="66" charset="0"/>
              </a:rPr>
              <a:t>Julia </a:t>
            </a:r>
            <a:r>
              <a:rPr lang="pl-PL" sz="3200" dirty="0" err="1" smtClean="0">
                <a:latin typeface="Monotype Corsiva" pitchFamily="66" charset="0"/>
              </a:rPr>
              <a:t>Dobrew</a:t>
            </a:r>
            <a:endParaRPr lang="pl-PL" sz="3200" dirty="0">
              <a:latin typeface="Monotype Corsiva" pitchFamily="66" charset="0"/>
            </a:endParaRPr>
          </a:p>
        </p:txBody>
      </p:sp>
      <p:pic>
        <p:nvPicPr>
          <p:cNvPr id="4" name="Obraz 3" descr="5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2" y="620688"/>
            <a:ext cx="8064896" cy="5328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2915816" y="6273225"/>
            <a:ext cx="33650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smtClean="0">
                <a:latin typeface="Monotype Corsiva" pitchFamily="66" charset="0"/>
              </a:rPr>
              <a:t>Katarzyna Krawczyk</a:t>
            </a:r>
            <a:endParaRPr lang="pl-PL" sz="3200" dirty="0">
              <a:latin typeface="Monotype Corsiva" pitchFamily="66" charset="0"/>
            </a:endParaRPr>
          </a:p>
        </p:txBody>
      </p:sp>
      <p:pic>
        <p:nvPicPr>
          <p:cNvPr id="4" name="Obraz 3" descr="6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908720"/>
            <a:ext cx="8568952" cy="51125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>
            <a:off x="1121640" y="116632"/>
            <a:ext cx="6726521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48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Szkoły </a:t>
            </a:r>
            <a:r>
              <a:rPr lang="pl-PL" sz="4800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Ponadgimnazjalne</a:t>
            </a:r>
            <a:endParaRPr lang="pl-PL" sz="48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2987824" y="6273225"/>
            <a:ext cx="28536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Martyna </a:t>
            </a:r>
            <a:r>
              <a:rPr lang="pl-PL" sz="3200" dirty="0" err="1" smtClean="0">
                <a:latin typeface="Monotype Corsiva" pitchFamily="66" charset="0"/>
              </a:rPr>
              <a:t>Pierunek</a:t>
            </a:r>
            <a:endParaRPr lang="pl-PL" sz="3200" dirty="0">
              <a:latin typeface="Monotype Corsiva" pitchFamily="66" charset="0"/>
            </a:endParaRPr>
          </a:p>
        </p:txBody>
      </p:sp>
      <p:pic>
        <p:nvPicPr>
          <p:cNvPr id="5" name="Obraz 4" descr="17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908720"/>
            <a:ext cx="8136904" cy="5328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3131840" y="6273225"/>
            <a:ext cx="23695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Monika Knuła</a:t>
            </a:r>
          </a:p>
        </p:txBody>
      </p:sp>
      <p:pic>
        <p:nvPicPr>
          <p:cNvPr id="4" name="Obraz 3" descr="15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332656"/>
            <a:ext cx="8568952" cy="5904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3131840" y="6273225"/>
            <a:ext cx="310373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Gabriela Zawadzka</a:t>
            </a:r>
          </a:p>
        </p:txBody>
      </p:sp>
      <p:pic>
        <p:nvPicPr>
          <p:cNvPr id="4" name="Obraz 3" descr="18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332656"/>
            <a:ext cx="8352928" cy="5976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3131840" y="6273225"/>
            <a:ext cx="27029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Michał Milewski</a:t>
            </a:r>
          </a:p>
        </p:txBody>
      </p:sp>
      <p:pic>
        <p:nvPicPr>
          <p:cNvPr id="4" name="Obraz 3" descr="20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620688"/>
            <a:ext cx="8136904" cy="5616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3131840" y="6273225"/>
            <a:ext cx="22445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Aldona Kokot</a:t>
            </a:r>
          </a:p>
        </p:txBody>
      </p:sp>
      <p:pic>
        <p:nvPicPr>
          <p:cNvPr id="4" name="Symbol zastępczy zawartości 3" descr="2.jpeg"/>
          <p:cNvPicPr>
            <a:picLocks noGrp="1" noChangeAspect="1"/>
          </p:cNvPicPr>
          <p:nvPr isPhoto="1">
            <p:ph idx="1"/>
          </p:nvPr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339752" y="620688"/>
            <a:ext cx="3672408" cy="5505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63272" cy="2002234"/>
          </a:xfrm>
        </p:spPr>
        <p:txBody>
          <a:bodyPr>
            <a:noAutofit/>
          </a:bodyPr>
          <a:lstStyle/>
          <a:p>
            <a:pPr algn="ctr"/>
            <a:r>
              <a:rPr lang="pl-PL" sz="4000" dirty="0" smtClean="0">
                <a:latin typeface="Monotype Corsiva" pitchFamily="66" charset="0"/>
              </a:rPr>
              <a:t>IV EDYCJA                                                                KONKURSU FOTOGRAFICZNEGO</a:t>
            </a:r>
            <a:endParaRPr lang="pl-PL" sz="4000" dirty="0">
              <a:latin typeface="Monotype Corsiva" pitchFamily="66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/>
          <a:lstStyle/>
          <a:p>
            <a:endParaRPr lang="pl-PL" dirty="0" smtClean="0">
              <a:latin typeface="Monotype Corsiva" pitchFamily="66" charset="0"/>
            </a:endParaRPr>
          </a:p>
          <a:p>
            <a:pPr algn="ctr">
              <a:buNone/>
            </a:pPr>
            <a:endParaRPr lang="pl-PL" dirty="0" smtClean="0">
              <a:latin typeface="Monotype Corsiva" pitchFamily="66" charset="0"/>
            </a:endParaRPr>
          </a:p>
          <a:p>
            <a:pPr algn="ctr">
              <a:buNone/>
            </a:pPr>
            <a:r>
              <a:rPr lang="pl-PL" dirty="0" smtClean="0">
                <a:latin typeface="Monotype Corsiva" pitchFamily="66" charset="0"/>
              </a:rPr>
              <a:t> </a:t>
            </a:r>
            <a:r>
              <a:rPr lang="pl-PL" sz="48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Monotype Corsiva" pitchFamily="66" charset="0"/>
              </a:rPr>
              <a:t>„Ostrów Wielkopolski i okolice                                 w obiektywie</a:t>
            </a:r>
            <a:r>
              <a:rPr lang="pl-PL" sz="4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”</a:t>
            </a:r>
            <a:endParaRPr lang="pl-PL" dirty="0">
              <a:solidFill>
                <a:schemeClr val="bg2">
                  <a:lumMod val="40000"/>
                  <a:lumOff val="60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2915816" y="6273225"/>
            <a:ext cx="34852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Malwina </a:t>
            </a:r>
            <a:r>
              <a:rPr lang="pl-PL" sz="3200" dirty="0" err="1" smtClean="0">
                <a:latin typeface="Monotype Corsiva" pitchFamily="66" charset="0"/>
              </a:rPr>
              <a:t>Przywarciak</a:t>
            </a:r>
            <a:endParaRPr lang="pl-PL" sz="3200" dirty="0" smtClean="0">
              <a:latin typeface="Monotype Corsiva" pitchFamily="66" charset="0"/>
            </a:endParaRPr>
          </a:p>
        </p:txBody>
      </p:sp>
      <p:pic>
        <p:nvPicPr>
          <p:cNvPr id="4" name="Obraz 3" descr="19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404664"/>
            <a:ext cx="8424936" cy="5832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2915816" y="6273225"/>
            <a:ext cx="288893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Błażej </a:t>
            </a:r>
            <a:r>
              <a:rPr lang="pl-PL" sz="3200" dirty="0" err="1" smtClean="0">
                <a:latin typeface="Monotype Corsiva" pitchFamily="66" charset="0"/>
              </a:rPr>
              <a:t>Skrzypniak</a:t>
            </a:r>
            <a:endParaRPr lang="pl-PL" sz="3200" dirty="0" smtClean="0">
              <a:latin typeface="Monotype Corsiva" pitchFamily="66" charset="0"/>
            </a:endParaRPr>
          </a:p>
        </p:txBody>
      </p:sp>
      <p:pic>
        <p:nvPicPr>
          <p:cNvPr id="4" name="Obraz 3" descr="16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2" y="404664"/>
            <a:ext cx="8712968" cy="57606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2915816" y="6273225"/>
            <a:ext cx="28071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Łukasz Talarczyk</a:t>
            </a:r>
          </a:p>
        </p:txBody>
      </p:sp>
      <p:pic>
        <p:nvPicPr>
          <p:cNvPr id="4" name="Obraz 3" descr="1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339752" y="548680"/>
            <a:ext cx="4104456" cy="5400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2699792" y="6273225"/>
            <a:ext cx="32271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Aleksandra Kukułka</a:t>
            </a:r>
            <a:endParaRPr lang="pl-PL" sz="3200" dirty="0">
              <a:latin typeface="Monotype Corsiva" pitchFamily="66" charset="0"/>
            </a:endParaRPr>
          </a:p>
        </p:txBody>
      </p:sp>
      <p:pic>
        <p:nvPicPr>
          <p:cNvPr id="4" name="Obraz 3" descr="14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11560" y="620688"/>
            <a:ext cx="7992888" cy="52565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2915816" y="6273225"/>
            <a:ext cx="23679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Julia </a:t>
            </a:r>
            <a:r>
              <a:rPr lang="pl-PL" sz="3200" dirty="0" err="1" smtClean="0">
                <a:latin typeface="Monotype Corsiva" pitchFamily="66" charset="0"/>
              </a:rPr>
              <a:t>Guźdźioł</a:t>
            </a:r>
            <a:endParaRPr lang="pl-PL" sz="3200" dirty="0" smtClean="0">
              <a:latin typeface="Monotype Corsiva" pitchFamily="66" charset="0"/>
            </a:endParaRPr>
          </a:p>
        </p:txBody>
      </p:sp>
      <p:pic>
        <p:nvPicPr>
          <p:cNvPr id="4" name="Obraz 3" descr="3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9" y="836712"/>
            <a:ext cx="8424936" cy="5040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3419872" y="6273225"/>
            <a:ext cx="29033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Natalia </a:t>
            </a:r>
            <a:r>
              <a:rPr lang="pl-PL" sz="3200" dirty="0" err="1" smtClean="0">
                <a:latin typeface="Monotype Corsiva" pitchFamily="66" charset="0"/>
              </a:rPr>
              <a:t>Zamerfeld</a:t>
            </a:r>
            <a:endParaRPr lang="pl-PL" sz="3200" dirty="0" smtClean="0">
              <a:latin typeface="Monotype Corsiva" pitchFamily="66" charset="0"/>
            </a:endParaRPr>
          </a:p>
        </p:txBody>
      </p:sp>
      <p:pic>
        <p:nvPicPr>
          <p:cNvPr id="4" name="Obraz 3" descr="12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411760" y="332656"/>
            <a:ext cx="4464496" cy="5976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6021288"/>
            <a:ext cx="7467600" cy="720080"/>
          </a:xfrm>
        </p:spPr>
        <p:txBody>
          <a:bodyPr>
            <a:normAutofit/>
          </a:bodyPr>
          <a:lstStyle/>
          <a:p>
            <a:r>
              <a:rPr lang="pl-PL" sz="3200" smtClean="0">
                <a:latin typeface="Monotype Corsiva" pitchFamily="66" charset="0"/>
              </a:rPr>
              <a:t>                       </a:t>
            </a:r>
            <a:r>
              <a:rPr lang="pl-PL" sz="3200" dirty="0" smtClean="0">
                <a:latin typeface="Monotype Corsiva" pitchFamily="66" charset="0"/>
              </a:rPr>
              <a:t>Aleksandra Biernat</a:t>
            </a:r>
            <a:endParaRPr lang="pl-PL" sz="3200" dirty="0">
              <a:latin typeface="Monotype Corsiva" pitchFamily="66" charset="0"/>
            </a:endParaRPr>
          </a:p>
        </p:txBody>
      </p:sp>
      <p:pic>
        <p:nvPicPr>
          <p:cNvPr id="2050" name="Picture 2" descr="E:\galeria konk foto 2015\10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20687"/>
            <a:ext cx="7920880" cy="54726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6381328"/>
            <a:ext cx="7385248" cy="476672"/>
          </a:xfrm>
        </p:spPr>
        <p:txBody>
          <a:bodyPr>
            <a:normAutofit fontScale="85000" lnSpcReduction="20000"/>
          </a:bodyPr>
          <a:lstStyle/>
          <a:p>
            <a:r>
              <a:rPr lang="pl-PL" dirty="0" smtClean="0"/>
              <a:t>                        </a:t>
            </a:r>
            <a:r>
              <a:rPr lang="pl-PL" sz="3500" dirty="0" smtClean="0">
                <a:latin typeface="Monotype Corsiva" pitchFamily="66" charset="0"/>
              </a:rPr>
              <a:t>Roksana Idczak</a:t>
            </a:r>
            <a:endParaRPr lang="pl-PL" sz="3500" dirty="0">
              <a:latin typeface="Monotype Corsiva" pitchFamily="66" charset="0"/>
            </a:endParaRPr>
          </a:p>
        </p:txBody>
      </p:sp>
      <p:pic>
        <p:nvPicPr>
          <p:cNvPr id="1026" name="Picture 2" descr="E:\galeria konk foto 2015\1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620688"/>
            <a:ext cx="8064896" cy="5688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71600" y="1412776"/>
            <a:ext cx="7128792" cy="3525376"/>
          </a:xfrm>
        </p:spPr>
        <p:txBody>
          <a:bodyPr>
            <a:normAutofit/>
          </a:bodyPr>
          <a:lstStyle/>
          <a:p>
            <a:pPr algn="ctr"/>
            <a:r>
              <a:rPr lang="pl-PL" sz="6000" dirty="0" smtClean="0">
                <a:latin typeface="Monotype Corsiva" pitchFamily="66" charset="0"/>
              </a:rPr>
              <a:t>Rozstrzygnięcie</a:t>
            </a:r>
            <a:br>
              <a:rPr lang="pl-PL" sz="6000" dirty="0" smtClean="0">
                <a:latin typeface="Monotype Corsiva" pitchFamily="66" charset="0"/>
              </a:rPr>
            </a:br>
            <a:r>
              <a:rPr lang="pl-PL" sz="6000" dirty="0" smtClean="0">
                <a:latin typeface="Monotype Corsiva" pitchFamily="66" charset="0"/>
              </a:rPr>
              <a:t>Konkursu</a:t>
            </a:r>
            <a:br>
              <a:rPr lang="pl-PL" sz="6000" dirty="0" smtClean="0">
                <a:latin typeface="Monotype Corsiva" pitchFamily="66" charset="0"/>
              </a:rPr>
            </a:br>
            <a:r>
              <a:rPr lang="pl-PL" sz="6000" dirty="0" smtClean="0">
                <a:latin typeface="Monotype Corsiva" pitchFamily="66" charset="0"/>
              </a:rPr>
              <a:t>Fotograficznego</a:t>
            </a:r>
            <a:endParaRPr lang="pl-PL" sz="6000" dirty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988840"/>
            <a:ext cx="9144000" cy="3525376"/>
          </a:xfrm>
        </p:spPr>
        <p:txBody>
          <a:bodyPr>
            <a:normAutofit/>
          </a:bodyPr>
          <a:lstStyle/>
          <a:p>
            <a:pPr algn="ctr"/>
            <a:r>
              <a:rPr lang="pl-PL" sz="9600" dirty="0" smtClean="0">
                <a:latin typeface="Monotype Corsiva" pitchFamily="66" charset="0"/>
              </a:rPr>
              <a:t>Wyróżnienia</a:t>
            </a:r>
            <a:br>
              <a:rPr lang="pl-PL" sz="9600" dirty="0" smtClean="0">
                <a:latin typeface="Monotype Corsiva" pitchFamily="66" charset="0"/>
              </a:rPr>
            </a:br>
            <a:r>
              <a:rPr lang="pl-PL" sz="9600" dirty="0" smtClean="0">
                <a:latin typeface="Monotype Corsiva" pitchFamily="66" charset="0"/>
              </a:rPr>
              <a:t>Gimnazja</a:t>
            </a:r>
            <a:endParaRPr lang="pl-PL" sz="54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rostokąt 7"/>
          <p:cNvSpPr/>
          <p:nvPr/>
        </p:nvSpPr>
        <p:spPr>
          <a:xfrm>
            <a:off x="3046040" y="116632"/>
            <a:ext cx="28777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l-PL" sz="5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Monotype Corsiva" pitchFamily="66" charset="0"/>
              </a:rPr>
              <a:t>Gimnazja</a:t>
            </a:r>
            <a:endParaRPr lang="pl-PL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Monotype Corsiva" pitchFamily="66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3347864" y="6273225"/>
            <a:ext cx="23615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Julia Banasiak</a:t>
            </a:r>
            <a:endParaRPr lang="pl-PL" sz="3200" dirty="0">
              <a:latin typeface="Monotype Corsiva" pitchFamily="66" charset="0"/>
            </a:endParaRPr>
          </a:p>
        </p:txBody>
      </p:sp>
      <p:pic>
        <p:nvPicPr>
          <p:cNvPr id="5" name="Obraz 4" descr="21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332656"/>
            <a:ext cx="8496944" cy="5976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2915816" y="6273225"/>
            <a:ext cx="23855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Iwona Szóstak</a:t>
            </a:r>
          </a:p>
        </p:txBody>
      </p:sp>
      <p:pic>
        <p:nvPicPr>
          <p:cNvPr id="4" name="Obraz 3" descr="7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12975" y="332656"/>
            <a:ext cx="4519265" cy="5976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3059832" y="6273225"/>
            <a:ext cx="20585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Klaudia Bąk</a:t>
            </a:r>
            <a:endParaRPr lang="pl-PL" sz="3200" dirty="0">
              <a:latin typeface="Monotype Corsiva" pitchFamily="66" charset="0"/>
            </a:endParaRPr>
          </a:p>
        </p:txBody>
      </p:sp>
      <p:pic>
        <p:nvPicPr>
          <p:cNvPr id="4" name="Obraz 3" descr="4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97089" y="188640"/>
            <a:ext cx="4563144" cy="6120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2915816" y="6273225"/>
            <a:ext cx="230223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Julia Walczak</a:t>
            </a:r>
          </a:p>
          <a:p>
            <a:endParaRPr lang="pl-PL" sz="3200" dirty="0" smtClean="0">
              <a:latin typeface="Monotype Corsiva" pitchFamily="66" charset="0"/>
            </a:endParaRPr>
          </a:p>
        </p:txBody>
      </p:sp>
      <p:pic>
        <p:nvPicPr>
          <p:cNvPr id="3" name="Obraz 2" descr="8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23528" y="404663"/>
            <a:ext cx="8568952" cy="5760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71600" y="116632"/>
            <a:ext cx="7128792" cy="3525376"/>
          </a:xfrm>
        </p:spPr>
        <p:txBody>
          <a:bodyPr>
            <a:normAutofit/>
          </a:bodyPr>
          <a:lstStyle/>
          <a:p>
            <a:pPr algn="ctr"/>
            <a:r>
              <a:rPr lang="pl-PL" sz="6000" dirty="0" smtClean="0">
                <a:latin typeface="Monotype Corsiva" pitchFamily="66" charset="0"/>
              </a:rPr>
              <a:t>Miejsce III</a:t>
            </a:r>
            <a:endParaRPr lang="pl-PL" sz="6000" dirty="0">
              <a:latin typeface="Monotype Corsiva" pitchFamily="66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2627784" y="5949280"/>
            <a:ext cx="3672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Katarzyna Krawczyk </a:t>
            </a:r>
          </a:p>
        </p:txBody>
      </p:sp>
      <p:pic>
        <p:nvPicPr>
          <p:cNvPr id="5" name="Obraz 4" descr="6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1520" y="1124745"/>
            <a:ext cx="8640960" cy="4896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71600" y="116632"/>
            <a:ext cx="7128792" cy="3525376"/>
          </a:xfrm>
        </p:spPr>
        <p:txBody>
          <a:bodyPr>
            <a:normAutofit/>
          </a:bodyPr>
          <a:lstStyle/>
          <a:p>
            <a:pPr algn="ctr"/>
            <a:r>
              <a:rPr lang="pl-PL" sz="6000" dirty="0" smtClean="0">
                <a:latin typeface="Monotype Corsiva" pitchFamily="66" charset="0"/>
              </a:rPr>
              <a:t>Miejsce II</a:t>
            </a:r>
            <a:endParaRPr lang="pl-PL" sz="6000" dirty="0">
              <a:latin typeface="Monotype Corsiva" pitchFamily="66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2915816" y="5949280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dirty="0" smtClean="0">
                <a:latin typeface="Monotype Corsiva" pitchFamily="66" charset="0"/>
              </a:rPr>
              <a:t>Julia </a:t>
            </a:r>
            <a:r>
              <a:rPr lang="pl-PL" sz="3600" dirty="0" err="1" smtClean="0">
                <a:latin typeface="Monotype Corsiva" pitchFamily="66" charset="0"/>
              </a:rPr>
              <a:t>Dobrew</a:t>
            </a:r>
            <a:endParaRPr lang="pl-PL" sz="3600" dirty="0" smtClean="0">
              <a:latin typeface="Monotype Corsiva" pitchFamily="66" charset="0"/>
            </a:endParaRPr>
          </a:p>
        </p:txBody>
      </p:sp>
      <p:pic>
        <p:nvPicPr>
          <p:cNvPr id="5" name="Obraz 4" descr="5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539552" y="1124744"/>
            <a:ext cx="8064896" cy="482453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71600" y="116632"/>
            <a:ext cx="7128792" cy="3525376"/>
          </a:xfrm>
        </p:spPr>
        <p:txBody>
          <a:bodyPr>
            <a:normAutofit/>
          </a:bodyPr>
          <a:lstStyle/>
          <a:p>
            <a:pPr algn="ctr"/>
            <a:r>
              <a:rPr lang="pl-PL" sz="6000" dirty="0" smtClean="0">
                <a:latin typeface="Monotype Corsiva" pitchFamily="66" charset="0"/>
              </a:rPr>
              <a:t>Miejsce I</a:t>
            </a:r>
            <a:endParaRPr lang="pl-PL" sz="6000" dirty="0">
              <a:latin typeface="Monotype Corsiva" pitchFamily="66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2915816" y="5949280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dirty="0" smtClean="0">
                <a:latin typeface="Monotype Corsiva" pitchFamily="66" charset="0"/>
              </a:rPr>
              <a:t>Sandra Kostera</a:t>
            </a:r>
          </a:p>
        </p:txBody>
      </p:sp>
      <p:pic>
        <p:nvPicPr>
          <p:cNvPr id="5" name="Obraz 4" descr="9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1124744"/>
            <a:ext cx="8136904" cy="47525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0" y="1484784"/>
            <a:ext cx="9144000" cy="3525376"/>
          </a:xfrm>
        </p:spPr>
        <p:txBody>
          <a:bodyPr>
            <a:noAutofit/>
          </a:bodyPr>
          <a:lstStyle/>
          <a:p>
            <a:pPr algn="ctr"/>
            <a:r>
              <a:rPr lang="pl-PL" sz="6000" dirty="0" smtClean="0">
                <a:latin typeface="Monotype Corsiva" pitchFamily="66" charset="0"/>
              </a:rPr>
              <a:t>Wyróżnienia</a:t>
            </a:r>
            <a:br>
              <a:rPr lang="pl-PL" sz="6000" dirty="0" smtClean="0">
                <a:latin typeface="Monotype Corsiva" pitchFamily="66" charset="0"/>
              </a:rPr>
            </a:br>
            <a:r>
              <a:rPr lang="pl-PL" sz="6000" dirty="0" smtClean="0">
                <a:latin typeface="Monotype Corsiva" pitchFamily="66" charset="0"/>
              </a:rPr>
              <a:t>Szkoły</a:t>
            </a:r>
            <a:br>
              <a:rPr lang="pl-PL" sz="6000" dirty="0" smtClean="0">
                <a:latin typeface="Monotype Corsiva" pitchFamily="66" charset="0"/>
              </a:rPr>
            </a:br>
            <a:r>
              <a:rPr lang="pl-PL" sz="6000" dirty="0" err="1" smtClean="0">
                <a:latin typeface="Monotype Corsiva" pitchFamily="66" charset="0"/>
              </a:rPr>
              <a:t>Ponadgimnazjalne</a:t>
            </a:r>
            <a:endParaRPr lang="pl-PL" sz="32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/>
          <p:cNvSpPr/>
          <p:nvPr/>
        </p:nvSpPr>
        <p:spPr>
          <a:xfrm>
            <a:off x="3131840" y="6273225"/>
            <a:ext cx="290335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Natalia </a:t>
            </a:r>
            <a:r>
              <a:rPr lang="pl-PL" sz="3200" dirty="0" err="1" smtClean="0">
                <a:latin typeface="Monotype Corsiva" pitchFamily="66" charset="0"/>
              </a:rPr>
              <a:t>Zamerfeld</a:t>
            </a:r>
            <a:endParaRPr lang="pl-PL" sz="3200" dirty="0" smtClean="0">
              <a:latin typeface="Monotype Corsiva" pitchFamily="66" charset="0"/>
            </a:endParaRPr>
          </a:p>
        </p:txBody>
      </p:sp>
      <p:pic>
        <p:nvPicPr>
          <p:cNvPr id="4" name="Obraz 3" descr="12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411760" y="332656"/>
            <a:ext cx="4464496" cy="5976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Monotype Corsiva" pitchFamily="66" charset="0"/>
              </a:rPr>
              <a:t>                    </a:t>
            </a:r>
            <a:r>
              <a:rPr lang="pl-PL" sz="4800" dirty="0" smtClean="0">
                <a:solidFill>
                  <a:schemeClr val="bg2">
                    <a:lumMod val="40000"/>
                    <a:lumOff val="60000"/>
                  </a:schemeClr>
                </a:solidFill>
                <a:latin typeface="Monotype Corsiva" pitchFamily="66" charset="0"/>
              </a:rPr>
              <a:t>MIEJSCE II</a:t>
            </a:r>
            <a:endParaRPr lang="pl-PL" dirty="0">
              <a:solidFill>
                <a:schemeClr val="bg2">
                  <a:lumMod val="40000"/>
                  <a:lumOff val="60000"/>
                </a:schemeClr>
              </a:solidFill>
              <a:latin typeface="Monotype Corsiva" pitchFamily="66" charset="0"/>
            </a:endParaRPr>
          </a:p>
        </p:txBody>
      </p:sp>
      <p:pic>
        <p:nvPicPr>
          <p:cNvPr id="4" name="Symbol zastępczy zawartości 3" descr="2.jpeg"/>
          <p:cNvPicPr>
            <a:picLocks noGrp="1" noChangeAspect="1"/>
          </p:cNvPicPr>
          <p:nvPr isPhoto="1">
            <p:ph idx="1"/>
          </p:nvPr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84969" y="1600200"/>
            <a:ext cx="3212062" cy="452596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pole tekstowe 8"/>
          <p:cNvSpPr txBox="1"/>
          <p:nvPr/>
        </p:nvSpPr>
        <p:spPr>
          <a:xfrm>
            <a:off x="2627784" y="6525344"/>
            <a:ext cx="3240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latin typeface="Monotype Corsiva" pitchFamily="66" charset="0"/>
              </a:rPr>
              <a:t>Aldona Kokot</a:t>
            </a:r>
            <a:endParaRPr lang="pl-PL" sz="2800" dirty="0">
              <a:latin typeface="Monotype Corsiva" pitchFamily="66" charset="0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71600" y="116632"/>
            <a:ext cx="7128792" cy="3525376"/>
          </a:xfrm>
        </p:spPr>
        <p:txBody>
          <a:bodyPr>
            <a:normAutofit/>
          </a:bodyPr>
          <a:lstStyle/>
          <a:p>
            <a:pPr algn="ctr"/>
            <a:r>
              <a:rPr lang="pl-PL" sz="6000" dirty="0" smtClean="0">
                <a:latin typeface="Monotype Corsiva" pitchFamily="66" charset="0"/>
              </a:rPr>
              <a:t>Miejsce II</a:t>
            </a:r>
            <a:endParaRPr lang="pl-PL" sz="6000" dirty="0">
              <a:latin typeface="Monotype Corsiva" pitchFamily="66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2915816" y="5949280"/>
            <a:ext cx="33843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  Łukasz Talarczyk</a:t>
            </a:r>
          </a:p>
        </p:txBody>
      </p:sp>
      <p:pic>
        <p:nvPicPr>
          <p:cNvPr id="5" name="Obraz 4" descr="1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555776" y="1052736"/>
            <a:ext cx="3744416" cy="4896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3203848" y="6273225"/>
            <a:ext cx="22397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Hanna Góźdź</a:t>
            </a:r>
            <a:endParaRPr lang="pl-PL" sz="3200" dirty="0">
              <a:latin typeface="Monotype Corsiva" pitchFamily="66" charset="0"/>
            </a:endParaRPr>
          </a:p>
        </p:txBody>
      </p:sp>
      <p:pic>
        <p:nvPicPr>
          <p:cNvPr id="5" name="Obraz 4" descr="22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179512" y="260648"/>
            <a:ext cx="8964488" cy="5904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971600" y="116632"/>
            <a:ext cx="7128792" cy="3525376"/>
          </a:xfrm>
        </p:spPr>
        <p:txBody>
          <a:bodyPr>
            <a:normAutofit/>
          </a:bodyPr>
          <a:lstStyle/>
          <a:p>
            <a:pPr algn="ctr"/>
            <a:r>
              <a:rPr lang="pl-PL" sz="6000" dirty="0" smtClean="0">
                <a:latin typeface="Monotype Corsiva" pitchFamily="66" charset="0"/>
              </a:rPr>
              <a:t>Miejsce I</a:t>
            </a:r>
            <a:endParaRPr lang="pl-PL" sz="6000" dirty="0">
              <a:latin typeface="Monotype Corsiva" pitchFamily="66" charset="0"/>
            </a:endParaRPr>
          </a:p>
        </p:txBody>
      </p:sp>
      <p:sp>
        <p:nvSpPr>
          <p:cNvPr id="4" name="Prostokąt 3"/>
          <p:cNvSpPr/>
          <p:nvPr/>
        </p:nvSpPr>
        <p:spPr>
          <a:xfrm>
            <a:off x="2915816" y="5949280"/>
            <a:ext cx="33843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600" dirty="0" smtClean="0">
                <a:latin typeface="Monotype Corsiva" pitchFamily="66" charset="0"/>
              </a:rPr>
              <a:t>Julia </a:t>
            </a:r>
            <a:r>
              <a:rPr lang="pl-PL" sz="3600" dirty="0" err="1" smtClean="0">
                <a:latin typeface="Monotype Corsiva" pitchFamily="66" charset="0"/>
              </a:rPr>
              <a:t>Guździoł</a:t>
            </a:r>
            <a:endParaRPr lang="pl-PL" sz="3600" dirty="0" smtClean="0">
              <a:latin typeface="Monotype Corsiva" pitchFamily="66" charset="0"/>
            </a:endParaRPr>
          </a:p>
        </p:txBody>
      </p:sp>
      <p:pic>
        <p:nvPicPr>
          <p:cNvPr id="5" name="Obraz 4" descr="3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638" y="1052736"/>
            <a:ext cx="9101137" cy="50405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79512" y="2276872"/>
            <a:ext cx="8640960" cy="1728192"/>
          </a:xfrm>
        </p:spPr>
        <p:txBody>
          <a:bodyPr>
            <a:noAutofit/>
          </a:bodyPr>
          <a:lstStyle/>
          <a:p>
            <a:pPr algn="ctr"/>
            <a:r>
              <a:rPr lang="pl-PL" sz="8800" dirty="0" smtClean="0"/>
              <a:t>Gratulujemy</a:t>
            </a:r>
            <a:endParaRPr lang="pl-PL" sz="8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3275856" y="6273225"/>
            <a:ext cx="28039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Karolina Trzeciak</a:t>
            </a:r>
            <a:endParaRPr lang="pl-PL" sz="3200" dirty="0">
              <a:latin typeface="Monotype Corsiva" pitchFamily="66" charset="0"/>
            </a:endParaRPr>
          </a:p>
        </p:txBody>
      </p:sp>
      <p:pic>
        <p:nvPicPr>
          <p:cNvPr id="4" name="Obraz 3" descr="23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67544" y="332656"/>
            <a:ext cx="8352928" cy="59046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3059832" y="6237312"/>
            <a:ext cx="376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Magdalena Binkowska</a:t>
            </a:r>
            <a:endParaRPr lang="pl-PL" sz="3200" dirty="0">
              <a:latin typeface="Monotype Corsiva" pitchFamily="66" charset="0"/>
            </a:endParaRPr>
          </a:p>
        </p:txBody>
      </p:sp>
      <p:pic>
        <p:nvPicPr>
          <p:cNvPr id="4" name="Obraz 3" descr="25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95536" y="260648"/>
            <a:ext cx="8352928" cy="58326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3275856" y="6273225"/>
            <a:ext cx="20056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Kinga Fikus</a:t>
            </a:r>
            <a:endParaRPr lang="pl-PL" sz="3200" dirty="0">
              <a:latin typeface="Monotype Corsiva" pitchFamily="66" charset="0"/>
            </a:endParaRPr>
          </a:p>
        </p:txBody>
      </p:sp>
      <p:pic>
        <p:nvPicPr>
          <p:cNvPr id="4" name="Obraz 3" descr="24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73275" y="332656"/>
            <a:ext cx="4730973" cy="597666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3059832" y="6273225"/>
            <a:ext cx="23855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Iwona Szóstak</a:t>
            </a:r>
            <a:endParaRPr lang="pl-PL" sz="3200" dirty="0">
              <a:latin typeface="Monotype Corsiva" pitchFamily="66" charset="0"/>
            </a:endParaRPr>
          </a:p>
        </p:txBody>
      </p:sp>
      <p:pic>
        <p:nvPicPr>
          <p:cNvPr id="4" name="Obraz 3" descr="7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212975" y="260648"/>
            <a:ext cx="4447257" cy="60486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2987824" y="6273225"/>
            <a:ext cx="20585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3200" dirty="0" smtClean="0">
                <a:latin typeface="Monotype Corsiva" pitchFamily="66" charset="0"/>
              </a:rPr>
              <a:t>Klaudia Bąk</a:t>
            </a:r>
            <a:endParaRPr lang="pl-PL" sz="3200" dirty="0">
              <a:latin typeface="Monotype Corsiva" pitchFamily="66" charset="0"/>
            </a:endParaRPr>
          </a:p>
        </p:txBody>
      </p:sp>
      <p:pic>
        <p:nvPicPr>
          <p:cNvPr id="4" name="Obraz 3" descr="4.jpe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2097089" y="188640"/>
            <a:ext cx="4563144" cy="61206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chniczn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echniczny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zny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871</TotalTime>
  <Words>122</Words>
  <Application>Microsoft Office PowerPoint</Application>
  <PresentationFormat>Pokaz na ekranie (4:3)</PresentationFormat>
  <Paragraphs>58</Paragraphs>
  <Slides>41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41</vt:i4>
      </vt:variant>
    </vt:vector>
  </HeadingPairs>
  <TitlesOfParts>
    <vt:vector size="42" baseType="lpstr">
      <vt:lpstr>Techniczny</vt:lpstr>
      <vt:lpstr>Nasi sponsorzy</vt:lpstr>
      <vt:lpstr>IV EDYCJA                                                                KONKURSU FOTOGRAFICZNEGO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Slajd 24</vt:lpstr>
      <vt:lpstr>Slajd 25</vt:lpstr>
      <vt:lpstr>Slajd 26</vt:lpstr>
      <vt:lpstr>Slajd 27</vt:lpstr>
      <vt:lpstr>Rozstrzygnięcie Konkursu Fotograficznego</vt:lpstr>
      <vt:lpstr>Wyróżnienia Gimnazja</vt:lpstr>
      <vt:lpstr>Slajd 30</vt:lpstr>
      <vt:lpstr>Slajd 31</vt:lpstr>
      <vt:lpstr>Slajd 32</vt:lpstr>
      <vt:lpstr>Miejsce III</vt:lpstr>
      <vt:lpstr>Miejsce II</vt:lpstr>
      <vt:lpstr>Miejsce I</vt:lpstr>
      <vt:lpstr>Wyróżnienia Szkoły Ponadgimnazjalne</vt:lpstr>
      <vt:lpstr>Slajd 37</vt:lpstr>
      <vt:lpstr>                    MIEJSCE II</vt:lpstr>
      <vt:lpstr>Miejsce II</vt:lpstr>
      <vt:lpstr>Miejsce I</vt:lpstr>
      <vt:lpstr>Gratulujemy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Nasi sponsorzy</dc:title>
  <dc:creator>czytelnik0001</dc:creator>
  <cp:lastModifiedBy>Mamusia</cp:lastModifiedBy>
  <cp:revision>99</cp:revision>
  <dcterms:created xsi:type="dcterms:W3CDTF">2013-04-30T06:28:37Z</dcterms:created>
  <dcterms:modified xsi:type="dcterms:W3CDTF">2015-04-24T05:34:45Z</dcterms:modified>
</cp:coreProperties>
</file>