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sldIdLst>
    <p:sldId id="256" r:id="rId2"/>
    <p:sldId id="327" r:id="rId3"/>
    <p:sldId id="257" r:id="rId4"/>
    <p:sldId id="259" r:id="rId5"/>
    <p:sldId id="260" r:id="rId6"/>
    <p:sldId id="262" r:id="rId7"/>
    <p:sldId id="263" r:id="rId8"/>
    <p:sldId id="321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328" r:id="rId24"/>
    <p:sldId id="297" r:id="rId25"/>
    <p:sldId id="298" r:id="rId26"/>
    <p:sldId id="329" r:id="rId27"/>
    <p:sldId id="330" r:id="rId28"/>
    <p:sldId id="307" r:id="rId29"/>
    <p:sldId id="308" r:id="rId30"/>
    <p:sldId id="309" r:id="rId31"/>
    <p:sldId id="322" r:id="rId32"/>
    <p:sldId id="310" r:id="rId33"/>
    <p:sldId id="312" r:id="rId34"/>
    <p:sldId id="313" r:id="rId35"/>
    <p:sldId id="314" r:id="rId36"/>
    <p:sldId id="315" r:id="rId37"/>
    <p:sldId id="316" r:id="rId38"/>
    <p:sldId id="326" r:id="rId39"/>
    <p:sldId id="320" r:id="rId40"/>
    <p:sldId id="319" r:id="rId41"/>
    <p:sldId id="323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1" autoAdjust="0"/>
    <p:restoredTop sz="94660"/>
  </p:normalViewPr>
  <p:slideViewPr>
    <p:cSldViewPr>
      <p:cViewPr varScale="1">
        <p:scale>
          <a:sx n="65" d="100"/>
          <a:sy n="65" d="100"/>
        </p:scale>
        <p:origin x="-4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6A446-7906-4C29-B3B2-A2C17DDE9688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EA143-2D53-4DDD-A3F2-B79BCDB737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4E2433F-3FF6-4178-8A43-936ADD9C5305}" type="datetimeFigureOut">
              <a:rPr lang="pl-PL" smtClean="0"/>
              <a:pPr/>
              <a:t>2015-04-24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E385387-F0CC-46E0-AF6B-681178804BD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1640" y="620688"/>
            <a:ext cx="6480048" cy="2301240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Nasi sponsorzy</a:t>
            </a:r>
            <a:endParaRPr lang="pl-PL" sz="6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4" descr="http://upload.wikimedia.org/wikipedia/commons/thumb/9/91/POL_powiat_ostrowski_COA.svg/200px-POL_powiat_ostrowski_CO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1008112" cy="1174451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0" y="1844824"/>
            <a:ext cx="2555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FFFF00"/>
                </a:solidFill>
                <a:latin typeface="Monotype Corsiva" pitchFamily="66" charset="0"/>
              </a:rPr>
              <a:t>Starostwo Powiatowe </a:t>
            </a:r>
          </a:p>
          <a:p>
            <a:pPr algn="ctr"/>
            <a:r>
              <a:rPr lang="pl-PL" sz="3200" dirty="0" smtClean="0">
                <a:solidFill>
                  <a:srgbClr val="FFFF00"/>
                </a:solidFill>
                <a:latin typeface="Monotype Corsiva" pitchFamily="66" charset="0"/>
              </a:rPr>
              <a:t>w </a:t>
            </a:r>
          </a:p>
          <a:p>
            <a:pPr algn="ctr"/>
            <a:r>
              <a:rPr lang="pl-PL" sz="3200" dirty="0" smtClean="0">
                <a:solidFill>
                  <a:srgbClr val="FFFF00"/>
                </a:solidFill>
                <a:latin typeface="Monotype Corsiva" pitchFamily="66" charset="0"/>
              </a:rPr>
              <a:t>Ostrowie Wielkopolskim</a:t>
            </a:r>
            <a:endParaRPr lang="pl-PL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635896" y="2132857"/>
            <a:ext cx="55081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dirty="0" smtClean="0">
                <a:latin typeface="Monotype Corsiva" pitchFamily="66" charset="0"/>
              </a:rPr>
              <a:t>R</a:t>
            </a:r>
            <a:r>
              <a:rPr lang="pl-PL" sz="2800" dirty="0" smtClean="0">
                <a:latin typeface="Monotype Corsiva" pitchFamily="66" charset="0"/>
              </a:rPr>
              <a:t>ada </a:t>
            </a:r>
            <a:r>
              <a:rPr lang="pl-PL" sz="3600" dirty="0" smtClean="0">
                <a:latin typeface="Monotype Corsiva" pitchFamily="66" charset="0"/>
              </a:rPr>
              <a:t>R</a:t>
            </a:r>
            <a:r>
              <a:rPr lang="pl-PL" sz="2800" dirty="0" smtClean="0">
                <a:latin typeface="Monotype Corsiva" pitchFamily="66" charset="0"/>
              </a:rPr>
              <a:t>odziców </a:t>
            </a:r>
          </a:p>
          <a:p>
            <a:pPr algn="ctr"/>
            <a:r>
              <a:rPr lang="pl-PL" sz="2800" dirty="0" smtClean="0">
                <a:latin typeface="Monotype Corsiva" pitchFamily="66" charset="0"/>
              </a:rPr>
              <a:t>IV Liceum Ogólnokształcącego </a:t>
            </a:r>
          </a:p>
          <a:p>
            <a:pPr algn="ctr"/>
            <a:r>
              <a:rPr lang="pl-PL" sz="2800" dirty="0" smtClean="0">
                <a:latin typeface="Monotype Corsiva" pitchFamily="66" charset="0"/>
              </a:rPr>
              <a:t>im. Fryderyka Chopina</a:t>
            </a:r>
            <a:endParaRPr lang="pl-PL" sz="2000" dirty="0">
              <a:latin typeface="Monotype Corsiva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869160"/>
            <a:ext cx="2016224" cy="141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869160"/>
            <a:ext cx="1944216" cy="135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843808" y="6165304"/>
            <a:ext cx="2302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>
                <a:latin typeface="Monotype Corsiva" pitchFamily="66" charset="0"/>
              </a:rPr>
              <a:t>Julia Walczak</a:t>
            </a:r>
          </a:p>
          <a:p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404663"/>
            <a:ext cx="8568952" cy="5760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915816" y="6165304"/>
            <a:ext cx="24368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Sandra Kostera</a:t>
            </a:r>
          </a:p>
          <a:p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124744"/>
            <a:ext cx="8136904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915816" y="6309320"/>
            <a:ext cx="2781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Wiktoria Jurek</a:t>
            </a:r>
          </a:p>
          <a:p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1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332656"/>
            <a:ext cx="8424936" cy="5950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915816" y="616530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Monotype Corsiva" pitchFamily="66" charset="0"/>
              </a:rPr>
              <a:t>Julia </a:t>
            </a:r>
            <a:r>
              <a:rPr lang="pl-PL" sz="3200" dirty="0" err="1" smtClean="0">
                <a:latin typeface="Monotype Corsiva" pitchFamily="66" charset="0"/>
              </a:rPr>
              <a:t>Dobrew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620688"/>
            <a:ext cx="8064896" cy="532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915816" y="6273225"/>
            <a:ext cx="3365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smtClean="0">
                <a:latin typeface="Monotype Corsiva" pitchFamily="66" charset="0"/>
              </a:rPr>
              <a:t>Katarzyna Krawczyk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908720"/>
            <a:ext cx="8568952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121640" y="116632"/>
            <a:ext cx="67265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Szkoły </a:t>
            </a:r>
            <a:r>
              <a:rPr lang="pl-PL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Ponadgimnazjalne</a:t>
            </a:r>
            <a:endParaRPr lang="pl-PL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987824" y="6273225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Martyna </a:t>
            </a:r>
            <a:r>
              <a:rPr lang="pl-PL" sz="3200" dirty="0" err="1" smtClean="0">
                <a:latin typeface="Monotype Corsiva" pitchFamily="66" charset="0"/>
              </a:rPr>
              <a:t>Pierunek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5" name="Obraz 4" descr="1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908720"/>
            <a:ext cx="8136904" cy="532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131840" y="6273225"/>
            <a:ext cx="2369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Monika Knuła</a:t>
            </a:r>
          </a:p>
        </p:txBody>
      </p:sp>
      <p:pic>
        <p:nvPicPr>
          <p:cNvPr id="4" name="Obraz 3" descr="1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332656"/>
            <a:ext cx="8568952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131840" y="6273225"/>
            <a:ext cx="3103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Gabriela Zawadzka</a:t>
            </a:r>
          </a:p>
        </p:txBody>
      </p:sp>
      <p:pic>
        <p:nvPicPr>
          <p:cNvPr id="4" name="Obraz 3" descr="1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332656"/>
            <a:ext cx="8352928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131840" y="6273225"/>
            <a:ext cx="2702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Michał Milewski</a:t>
            </a:r>
          </a:p>
        </p:txBody>
      </p:sp>
      <p:pic>
        <p:nvPicPr>
          <p:cNvPr id="4" name="Obraz 3" descr="20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620688"/>
            <a:ext cx="8136904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131840" y="6273225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Aldona Kokot</a:t>
            </a:r>
          </a:p>
        </p:txBody>
      </p:sp>
      <p:pic>
        <p:nvPicPr>
          <p:cNvPr id="4" name="Symbol zastępczy zawartości 3" descr="2.jpeg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39752" y="620688"/>
            <a:ext cx="3672408" cy="55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2002234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>
                <a:latin typeface="Monotype Corsiva" pitchFamily="66" charset="0"/>
              </a:rPr>
              <a:t>IV EDYCJA                                                                KONKURSU FOTOGRAFICZNEGO</a:t>
            </a:r>
            <a:endParaRPr lang="pl-PL" sz="4000" dirty="0"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endParaRPr lang="pl-PL" dirty="0" smtClean="0">
              <a:latin typeface="Monotype Corsiva" pitchFamily="66" charset="0"/>
            </a:endParaRPr>
          </a:p>
          <a:p>
            <a:pPr algn="ctr">
              <a:buNone/>
            </a:pPr>
            <a:endParaRPr lang="pl-PL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pl-PL" dirty="0" smtClean="0">
                <a:latin typeface="Monotype Corsiva" pitchFamily="66" charset="0"/>
              </a:rPr>
              <a:t> </a:t>
            </a:r>
            <a:r>
              <a:rPr lang="pl-PL" sz="4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„Ostrów Wielkopolski i okolice                                 w obiektywie</a:t>
            </a:r>
            <a:r>
              <a:rPr lang="pl-PL" sz="4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”</a:t>
            </a:r>
            <a:endParaRPr lang="pl-PL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915816" y="6273225"/>
            <a:ext cx="3485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Malwina </a:t>
            </a:r>
            <a:r>
              <a:rPr lang="pl-PL" sz="3200" dirty="0" err="1" smtClean="0">
                <a:latin typeface="Monotype Corsiva" pitchFamily="66" charset="0"/>
              </a:rPr>
              <a:t>Przywarciak</a:t>
            </a:r>
            <a:endParaRPr lang="pl-PL" sz="3200" dirty="0" smtClean="0">
              <a:latin typeface="Monotype Corsiva" pitchFamily="66" charset="0"/>
            </a:endParaRPr>
          </a:p>
        </p:txBody>
      </p:sp>
      <p:pic>
        <p:nvPicPr>
          <p:cNvPr id="4" name="Obraz 3" descr="1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404664"/>
            <a:ext cx="8424936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915816" y="6273225"/>
            <a:ext cx="2888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Błażej </a:t>
            </a:r>
            <a:r>
              <a:rPr lang="pl-PL" sz="3200" dirty="0" err="1" smtClean="0">
                <a:latin typeface="Monotype Corsiva" pitchFamily="66" charset="0"/>
              </a:rPr>
              <a:t>Skrzypniak</a:t>
            </a:r>
            <a:endParaRPr lang="pl-PL" sz="3200" dirty="0" smtClean="0">
              <a:latin typeface="Monotype Corsiva" pitchFamily="66" charset="0"/>
            </a:endParaRPr>
          </a:p>
        </p:txBody>
      </p:sp>
      <p:pic>
        <p:nvPicPr>
          <p:cNvPr id="4" name="Obraz 3" descr="1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404664"/>
            <a:ext cx="8712968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915816" y="6273225"/>
            <a:ext cx="2807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Łukasz Talarczyk</a:t>
            </a:r>
          </a:p>
        </p:txBody>
      </p:sp>
      <p:pic>
        <p:nvPicPr>
          <p:cNvPr id="4" name="Obraz 3" descr="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39752" y="548680"/>
            <a:ext cx="4104456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699792" y="6273225"/>
            <a:ext cx="3227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Aleksandra Kukułka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1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620688"/>
            <a:ext cx="7992888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915816" y="6273225"/>
            <a:ext cx="2367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Julia </a:t>
            </a:r>
            <a:r>
              <a:rPr lang="pl-PL" sz="3200" dirty="0" err="1" smtClean="0">
                <a:latin typeface="Monotype Corsiva" pitchFamily="66" charset="0"/>
              </a:rPr>
              <a:t>Guźdźioł</a:t>
            </a:r>
            <a:endParaRPr lang="pl-PL" sz="3200" dirty="0" smtClean="0">
              <a:latin typeface="Monotype Corsiva" pitchFamily="66" charset="0"/>
            </a:endParaRPr>
          </a:p>
        </p:txBody>
      </p:sp>
      <p:pic>
        <p:nvPicPr>
          <p:cNvPr id="4" name="Obraz 3" descr="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9" y="836712"/>
            <a:ext cx="8424936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419872" y="6273225"/>
            <a:ext cx="2903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Natalia </a:t>
            </a:r>
            <a:r>
              <a:rPr lang="pl-PL" sz="3200" dirty="0" err="1" smtClean="0">
                <a:latin typeface="Monotype Corsiva" pitchFamily="66" charset="0"/>
              </a:rPr>
              <a:t>Zamerfeld</a:t>
            </a:r>
            <a:endParaRPr lang="pl-PL" sz="3200" dirty="0" smtClean="0">
              <a:latin typeface="Monotype Corsiva" pitchFamily="66" charset="0"/>
            </a:endParaRPr>
          </a:p>
        </p:txBody>
      </p:sp>
      <p:pic>
        <p:nvPicPr>
          <p:cNvPr id="4" name="Obraz 3" descr="1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11760" y="332656"/>
            <a:ext cx="4464496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021288"/>
            <a:ext cx="7467600" cy="720080"/>
          </a:xfrm>
        </p:spPr>
        <p:txBody>
          <a:bodyPr>
            <a:normAutofit/>
          </a:bodyPr>
          <a:lstStyle/>
          <a:p>
            <a:r>
              <a:rPr lang="pl-PL" sz="3200" smtClean="0">
                <a:latin typeface="Monotype Corsiva" pitchFamily="66" charset="0"/>
              </a:rPr>
              <a:t>                       </a:t>
            </a:r>
            <a:r>
              <a:rPr lang="pl-PL" sz="3200" dirty="0" smtClean="0">
                <a:latin typeface="Monotype Corsiva" pitchFamily="66" charset="0"/>
              </a:rPr>
              <a:t>Aleksandra Biernat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2050" name="Picture 2" descr="E:\galeria konk foto 2015\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7"/>
            <a:ext cx="7920880" cy="5472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6381328"/>
            <a:ext cx="7385248" cy="476672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                        </a:t>
            </a:r>
            <a:r>
              <a:rPr lang="pl-PL" sz="3500" dirty="0" smtClean="0">
                <a:latin typeface="Monotype Corsiva" pitchFamily="66" charset="0"/>
              </a:rPr>
              <a:t>Roksana Idczak</a:t>
            </a:r>
            <a:endParaRPr lang="pl-PL" sz="3500" dirty="0">
              <a:latin typeface="Monotype Corsiva" pitchFamily="66" charset="0"/>
            </a:endParaRPr>
          </a:p>
        </p:txBody>
      </p:sp>
      <p:pic>
        <p:nvPicPr>
          <p:cNvPr id="1026" name="Picture 2" descr="E:\galeria konk foto 2015\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06489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128792" cy="3525376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Monotype Corsiva" pitchFamily="66" charset="0"/>
              </a:rPr>
              <a:t>Rozstrzygnięcie</a:t>
            </a:r>
            <a:br>
              <a:rPr lang="pl-PL" sz="6000" dirty="0" smtClean="0">
                <a:latin typeface="Monotype Corsiva" pitchFamily="66" charset="0"/>
              </a:rPr>
            </a:br>
            <a:r>
              <a:rPr lang="pl-PL" sz="6000" dirty="0" smtClean="0">
                <a:latin typeface="Monotype Corsiva" pitchFamily="66" charset="0"/>
              </a:rPr>
              <a:t>Konkursu</a:t>
            </a:r>
            <a:br>
              <a:rPr lang="pl-PL" sz="6000" dirty="0" smtClean="0">
                <a:latin typeface="Monotype Corsiva" pitchFamily="66" charset="0"/>
              </a:rPr>
            </a:br>
            <a:r>
              <a:rPr lang="pl-PL" sz="6000" dirty="0" smtClean="0">
                <a:latin typeface="Monotype Corsiva" pitchFamily="66" charset="0"/>
              </a:rPr>
              <a:t>Fotograficznego</a:t>
            </a:r>
            <a:endParaRPr lang="pl-PL" sz="60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988840"/>
            <a:ext cx="9144000" cy="3525376"/>
          </a:xfrm>
        </p:spPr>
        <p:txBody>
          <a:bodyPr>
            <a:normAutofit/>
          </a:bodyPr>
          <a:lstStyle/>
          <a:p>
            <a:pPr algn="ctr"/>
            <a:r>
              <a:rPr lang="pl-PL" sz="9600" dirty="0" smtClean="0">
                <a:latin typeface="Monotype Corsiva" pitchFamily="66" charset="0"/>
              </a:rPr>
              <a:t>Wyróżnienia</a:t>
            </a:r>
            <a:br>
              <a:rPr lang="pl-PL" sz="9600" dirty="0" smtClean="0">
                <a:latin typeface="Monotype Corsiva" pitchFamily="66" charset="0"/>
              </a:rPr>
            </a:br>
            <a:r>
              <a:rPr lang="pl-PL" sz="9600" dirty="0" smtClean="0">
                <a:latin typeface="Monotype Corsiva" pitchFamily="66" charset="0"/>
              </a:rPr>
              <a:t>Gimnazja</a:t>
            </a:r>
            <a:endParaRPr lang="pl-PL" sz="5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046040" y="116632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Gimnazja</a:t>
            </a:r>
            <a:endParaRPr lang="pl-PL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347864" y="6273225"/>
            <a:ext cx="2361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Julia Banasiak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5" name="Obraz 4" descr="2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332656"/>
            <a:ext cx="8496944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915816" y="6273225"/>
            <a:ext cx="2385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Iwona Szóstak</a:t>
            </a:r>
          </a:p>
        </p:txBody>
      </p:sp>
      <p:pic>
        <p:nvPicPr>
          <p:cNvPr id="4" name="Obraz 3" descr="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12975" y="332656"/>
            <a:ext cx="4519265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059832" y="6273225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Klaudia Bąk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7089" y="188640"/>
            <a:ext cx="4563144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915816" y="6273225"/>
            <a:ext cx="23022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Julia Walczak</a:t>
            </a:r>
          </a:p>
          <a:p>
            <a:endParaRPr lang="pl-PL" sz="3200" dirty="0" smtClean="0">
              <a:latin typeface="Monotype Corsiva" pitchFamily="66" charset="0"/>
            </a:endParaRPr>
          </a:p>
        </p:txBody>
      </p:sp>
      <p:pic>
        <p:nvPicPr>
          <p:cNvPr id="3" name="Obraz 2" descr="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404663"/>
            <a:ext cx="8568952" cy="5760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28792" cy="3525376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Monotype Corsiva" pitchFamily="66" charset="0"/>
              </a:rPr>
              <a:t>Miejsce III</a:t>
            </a:r>
            <a:endParaRPr lang="pl-PL" sz="6000" dirty="0">
              <a:latin typeface="Monotype Corsiva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627784" y="5949280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Katarzyna Krawczyk </a:t>
            </a:r>
          </a:p>
        </p:txBody>
      </p:sp>
      <p:pic>
        <p:nvPicPr>
          <p:cNvPr id="5" name="Obraz 4" descr="6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124745"/>
            <a:ext cx="8640960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28792" cy="3525376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Monotype Corsiva" pitchFamily="66" charset="0"/>
              </a:rPr>
              <a:t>Miejsce II</a:t>
            </a:r>
            <a:endParaRPr lang="pl-PL" sz="6000" dirty="0">
              <a:latin typeface="Monotype Corsiva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915816" y="59492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>
                <a:latin typeface="Monotype Corsiva" pitchFamily="66" charset="0"/>
              </a:rPr>
              <a:t>Julia </a:t>
            </a:r>
            <a:r>
              <a:rPr lang="pl-PL" sz="3600" dirty="0" err="1" smtClean="0">
                <a:latin typeface="Monotype Corsiva" pitchFamily="66" charset="0"/>
              </a:rPr>
              <a:t>Dobrew</a:t>
            </a:r>
            <a:endParaRPr lang="pl-PL" sz="3600" dirty="0" smtClean="0">
              <a:latin typeface="Monotype Corsiva" pitchFamily="66" charset="0"/>
            </a:endParaRPr>
          </a:p>
        </p:txBody>
      </p:sp>
      <p:pic>
        <p:nvPicPr>
          <p:cNvPr id="5" name="Obraz 4" descr="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124744"/>
            <a:ext cx="8064896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28792" cy="3525376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Monotype Corsiva" pitchFamily="66" charset="0"/>
              </a:rPr>
              <a:t>Miejsce I</a:t>
            </a:r>
            <a:endParaRPr lang="pl-PL" sz="6000" dirty="0">
              <a:latin typeface="Monotype Corsiva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915816" y="59492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>
                <a:latin typeface="Monotype Corsiva" pitchFamily="66" charset="0"/>
              </a:rPr>
              <a:t>Sandra Kostera</a:t>
            </a:r>
          </a:p>
        </p:txBody>
      </p:sp>
      <p:pic>
        <p:nvPicPr>
          <p:cNvPr id="5" name="Obraz 4" descr="9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124744"/>
            <a:ext cx="8136904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484784"/>
            <a:ext cx="9144000" cy="3525376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latin typeface="Monotype Corsiva" pitchFamily="66" charset="0"/>
              </a:rPr>
              <a:t>Wyróżnienia</a:t>
            </a:r>
            <a:br>
              <a:rPr lang="pl-PL" sz="6000" dirty="0" smtClean="0">
                <a:latin typeface="Monotype Corsiva" pitchFamily="66" charset="0"/>
              </a:rPr>
            </a:br>
            <a:r>
              <a:rPr lang="pl-PL" sz="6000" dirty="0" smtClean="0">
                <a:latin typeface="Monotype Corsiva" pitchFamily="66" charset="0"/>
              </a:rPr>
              <a:t>Szkoły</a:t>
            </a:r>
            <a:br>
              <a:rPr lang="pl-PL" sz="6000" dirty="0" smtClean="0">
                <a:latin typeface="Monotype Corsiva" pitchFamily="66" charset="0"/>
              </a:rPr>
            </a:br>
            <a:r>
              <a:rPr lang="pl-PL" sz="6000" dirty="0" err="1" smtClean="0">
                <a:latin typeface="Monotype Corsiva" pitchFamily="66" charset="0"/>
              </a:rPr>
              <a:t>Ponadgimnazjalne</a:t>
            </a:r>
            <a:endParaRPr lang="pl-PL" sz="32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131840" y="6273225"/>
            <a:ext cx="2903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Natalia </a:t>
            </a:r>
            <a:r>
              <a:rPr lang="pl-PL" sz="3200" dirty="0" err="1" smtClean="0">
                <a:latin typeface="Monotype Corsiva" pitchFamily="66" charset="0"/>
              </a:rPr>
              <a:t>Zamerfeld</a:t>
            </a:r>
            <a:endParaRPr lang="pl-PL" sz="3200" dirty="0" smtClean="0">
              <a:latin typeface="Monotype Corsiva" pitchFamily="66" charset="0"/>
            </a:endParaRPr>
          </a:p>
        </p:txBody>
      </p:sp>
      <p:pic>
        <p:nvPicPr>
          <p:cNvPr id="4" name="Obraz 3" descr="1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11760" y="332656"/>
            <a:ext cx="4464496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Monotype Corsiva" pitchFamily="66" charset="0"/>
              </a:rPr>
              <a:t>                    </a:t>
            </a:r>
            <a:r>
              <a:rPr lang="pl-PL" sz="4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MIEJSCE II</a:t>
            </a:r>
            <a:endParaRPr lang="pl-PL" dirty="0">
              <a:solidFill>
                <a:schemeClr val="bg2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Symbol zastępczy zawartości 3" descr="2.jpeg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84969" y="1600200"/>
            <a:ext cx="321206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ole tekstowe 8"/>
          <p:cNvSpPr txBox="1"/>
          <p:nvPr/>
        </p:nvSpPr>
        <p:spPr>
          <a:xfrm>
            <a:off x="2627784" y="652534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Monotype Corsiva" pitchFamily="66" charset="0"/>
              </a:rPr>
              <a:t>Aldona Kokot</a:t>
            </a:r>
            <a:endParaRPr lang="pl-PL" sz="28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28792" cy="3525376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Monotype Corsiva" pitchFamily="66" charset="0"/>
              </a:rPr>
              <a:t>Miejsce II</a:t>
            </a:r>
            <a:endParaRPr lang="pl-PL" sz="6000" dirty="0">
              <a:latin typeface="Monotype Corsiva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915816" y="594928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  Łukasz Talarczyk</a:t>
            </a:r>
          </a:p>
        </p:txBody>
      </p:sp>
      <p:pic>
        <p:nvPicPr>
          <p:cNvPr id="5" name="Obraz 4" descr="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55776" y="1052736"/>
            <a:ext cx="3744416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03848" y="6273225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Hanna Góźdź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5" name="Obraz 4" descr="2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260648"/>
            <a:ext cx="8964488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28792" cy="3525376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Monotype Corsiva" pitchFamily="66" charset="0"/>
              </a:rPr>
              <a:t>Miejsce I</a:t>
            </a:r>
            <a:endParaRPr lang="pl-PL" sz="6000" dirty="0">
              <a:latin typeface="Monotype Corsiva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915816" y="59492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>
                <a:latin typeface="Monotype Corsiva" pitchFamily="66" charset="0"/>
              </a:rPr>
              <a:t>Julia </a:t>
            </a:r>
            <a:r>
              <a:rPr lang="pl-PL" sz="3600" dirty="0" err="1" smtClean="0">
                <a:latin typeface="Monotype Corsiva" pitchFamily="66" charset="0"/>
              </a:rPr>
              <a:t>Guździoł</a:t>
            </a:r>
            <a:endParaRPr lang="pl-PL" sz="3600" dirty="0" smtClean="0">
              <a:latin typeface="Monotype Corsiva" pitchFamily="66" charset="0"/>
            </a:endParaRPr>
          </a:p>
        </p:txBody>
      </p:sp>
      <p:pic>
        <p:nvPicPr>
          <p:cNvPr id="5" name="Obraz 4" descr="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38" y="1052736"/>
            <a:ext cx="9101137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2276872"/>
            <a:ext cx="8640960" cy="1728192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/>
              <a:t>Gratulujemy</a:t>
            </a:r>
            <a:endParaRPr lang="pl-PL" sz="8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75856" y="6273225"/>
            <a:ext cx="280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Karolina Trzeciak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23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332656"/>
            <a:ext cx="8352928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059832" y="6237312"/>
            <a:ext cx="376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Magdalena Binkowska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2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260648"/>
            <a:ext cx="8352928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75856" y="6273225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Kinga Fikus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2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3275" y="332656"/>
            <a:ext cx="4730973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059832" y="6273225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Iwona Szóstak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12975" y="260648"/>
            <a:ext cx="4447257" cy="6048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987824" y="6273225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Monotype Corsiva" pitchFamily="66" charset="0"/>
              </a:rPr>
              <a:t>Klaudia Bąk</a:t>
            </a:r>
            <a:endParaRPr lang="pl-PL" sz="3200" dirty="0">
              <a:latin typeface="Monotype Corsiva" pitchFamily="66" charset="0"/>
            </a:endParaRPr>
          </a:p>
        </p:txBody>
      </p:sp>
      <p:pic>
        <p:nvPicPr>
          <p:cNvPr id="4" name="Obraz 3" descr="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7089" y="188640"/>
            <a:ext cx="4563144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z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871</TotalTime>
  <Words>122</Words>
  <Application>Microsoft Office PowerPoint</Application>
  <PresentationFormat>Pokaz na ekranie (4:3)</PresentationFormat>
  <Paragraphs>58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Techniczny</vt:lpstr>
      <vt:lpstr>Nasi sponsorzy</vt:lpstr>
      <vt:lpstr>IV EDYCJA                                                                KONKURSU FOTOGRAFICZNEGO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Rozstrzygnięcie Konkursu Fotograficznego</vt:lpstr>
      <vt:lpstr>Wyróżnienia Gimnazja</vt:lpstr>
      <vt:lpstr>Slajd 30</vt:lpstr>
      <vt:lpstr>Slajd 31</vt:lpstr>
      <vt:lpstr>Slajd 32</vt:lpstr>
      <vt:lpstr>Miejsce III</vt:lpstr>
      <vt:lpstr>Miejsce II</vt:lpstr>
      <vt:lpstr>Miejsce I</vt:lpstr>
      <vt:lpstr>Wyróżnienia Szkoły Ponadgimnazjalne</vt:lpstr>
      <vt:lpstr>Slajd 37</vt:lpstr>
      <vt:lpstr>                    MIEJSCE II</vt:lpstr>
      <vt:lpstr>Miejsce II</vt:lpstr>
      <vt:lpstr>Miejsce I</vt:lpstr>
      <vt:lpstr>Gratulujemy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Nasi sponsorzy</dc:title>
  <dc:creator>czytelnik0001</dc:creator>
  <cp:lastModifiedBy>Mamusia</cp:lastModifiedBy>
  <cp:revision>99</cp:revision>
  <dcterms:created xsi:type="dcterms:W3CDTF">2013-04-30T06:28:37Z</dcterms:created>
  <dcterms:modified xsi:type="dcterms:W3CDTF">2015-04-24T05:34:45Z</dcterms:modified>
</cp:coreProperties>
</file>