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1" r:id="rId2"/>
    <p:sldId id="294" r:id="rId3"/>
    <p:sldId id="300" r:id="rId4"/>
    <p:sldId id="306" r:id="rId5"/>
    <p:sldId id="307" r:id="rId6"/>
    <p:sldId id="308" r:id="rId7"/>
    <p:sldId id="293" r:id="rId8"/>
    <p:sldId id="302" r:id="rId9"/>
    <p:sldId id="303" r:id="rId1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>
      <p:cViewPr>
        <p:scale>
          <a:sx n="70" d="100"/>
          <a:sy n="70" d="100"/>
        </p:scale>
        <p:origin x="-61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88B14E7-293E-4EBD-8863-A8C005179B46}" type="datetimeFigureOut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61135F3-DFC7-47D6-AADC-E51BC411E9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6AAEEC-4D70-42F5-866F-F1CC8F60269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Łącznik prosty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7C86-0006-4E04-B8DE-AA85780BB714}" type="datetimeFigureOut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6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598A-C5FC-4918-B370-9B8BF1167E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4B68-A64D-479F-A304-24ADEA7BD038}" type="datetimeFigureOut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5" name="Symbol zastępczy stop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C8EA-6021-4775-9FC6-F22F358EE5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8787-B361-4AC6-A80D-A65543D7BD31}" type="datetimeFigureOut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E320-61BA-46FC-9C32-D534366F65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B5BA8-4188-40EC-830D-E5680C9378C9}" type="datetimeFigureOut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5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FBC4-6344-4A75-990A-9831749A9D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Łącznik prosty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00AAD-DC3E-448C-8AEF-7C62C77950DA}" type="datetimeFigureOut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7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16AD-BB84-4AC8-8D93-AA7F0B7E53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30BC-49C3-490D-8907-CABAF99F1D91}" type="datetimeFigureOut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6" name="Symbol zastępczy stop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548CB-58D1-4261-B6BF-532C8ECF62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F237-9A90-43E0-9414-26DCA25A1942}" type="datetimeFigureOut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F3DA-0DED-4BD7-A251-9B14E5773C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B487-1570-4CF5-9C98-1BD3B998CC2D}" type="datetimeFigureOut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4" name="Symbol zastępczy stop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68E1-A5DD-4417-B9DA-0920AC27A1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789C8-679E-4F58-B764-DA534229DF81}" type="datetimeFigureOut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3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ED2E-72C5-4DA1-AC40-3E1943B3B2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97832-E75F-414E-B53F-53C6368EC67B}" type="datetimeFigureOut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7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369A-9154-4D13-B2B1-B7F6DF7237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AD489-6477-4436-90DD-F430E4A8F76A}" type="datetimeFigureOut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1BDF-5326-4AFE-92C5-FE9E54ADD4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Symbol zastępczy tekstu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B1C2F8B-1E4E-45A5-BB8D-94D8818BE965}" type="datetimeFigureOut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C61D5CA-ABFB-40EE-84CC-575D5B25DE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37" r:id="rId4"/>
    <p:sldLayoutId id="2147483743" r:id="rId5"/>
    <p:sldLayoutId id="2147483738" r:id="rId6"/>
    <p:sldLayoutId id="2147483744" r:id="rId7"/>
    <p:sldLayoutId id="2147483745" r:id="rId8"/>
    <p:sldLayoutId id="2147483746" r:id="rId9"/>
    <p:sldLayoutId id="2147483739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7" descr="http://www.zsu.osw.pl/Portals/zsu/Skins/arbex_duxy_2/images/ba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Symbol zastępczy zawartości 8" descr="http://www.zsu.osw.pl/Portals/zsu/Akcje/2015/szko%C5%82a%20rownego%20traktowania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928813"/>
            <a:ext cx="3224213" cy="4525962"/>
          </a:xfrm>
        </p:spPr>
      </p:pic>
      <p:sp>
        <p:nvSpPr>
          <p:cNvPr id="10244" name="pole tekstowe 9"/>
          <p:cNvSpPr txBox="1">
            <a:spLocks noChangeArrowheads="1"/>
          </p:cNvSpPr>
          <p:nvPr/>
        </p:nvSpPr>
        <p:spPr bwMode="auto">
          <a:xfrm>
            <a:off x="3851275" y="1989138"/>
            <a:ext cx="5184775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4000" b="1"/>
          </a:p>
          <a:p>
            <a:r>
              <a:rPr lang="pl-PL" sz="4000" b="1"/>
              <a:t>Z  </a:t>
            </a:r>
            <a:r>
              <a:rPr lang="pl-PL"/>
              <a:t> - Zainteresowanie drugim człowiekiem</a:t>
            </a:r>
          </a:p>
          <a:p>
            <a:endParaRPr lang="pl-PL"/>
          </a:p>
          <a:p>
            <a:r>
              <a:rPr lang="pl-PL" sz="4000" b="1"/>
              <a:t>S  </a:t>
            </a:r>
            <a:r>
              <a:rPr lang="pl-PL"/>
              <a:t>- Szacunek dla drugiego człowieka</a:t>
            </a:r>
          </a:p>
          <a:p>
            <a:endParaRPr lang="pl-PL"/>
          </a:p>
          <a:p>
            <a:r>
              <a:rPr lang="pl-PL" sz="4000" b="1"/>
              <a:t>U </a:t>
            </a:r>
            <a:r>
              <a:rPr lang="pl-PL"/>
              <a:t> -  Uwaga poświęcona drugiemu  </a:t>
            </a:r>
          </a:p>
          <a:p>
            <a:r>
              <a:rPr lang="pl-PL"/>
              <a:t>                   człowiekowi                                                                  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Cele projektu</a:t>
            </a:r>
            <a:endParaRPr lang="pl-PL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04800" y="1357313"/>
            <a:ext cx="8686800" cy="45259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sz="2400" dirty="0" smtClean="0"/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Wzmocnienie wiedzy o przejawach dyskryminacji wśród uczniów w szkole , środowisku, rodzinie .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Podniesienie poziomu wiedzy na temat skutecznego rozwiązywania szkolnych sytuacji konfliktowych wynikających z dyskryminacji i związanej z nią przemocy.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Rozwijanie wśród uczniów umiejętności reagowania na przejawy dyskryminacji i związanej z nią przemocy,     w tym kształtowanie umiejętności rozwiązywania konfliktów bez przemocy .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pl-PL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Główne działania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dirty="0"/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pl-PL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Zgłoszenie  i zakwalifikowanie szkoły, jako jednej           z kilkudziesięciu szkół w Polsce do  programu   </a:t>
            </a:r>
            <a:r>
              <a:rPr lang="pl-PL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SZKOŁA RÓWNEGO</a:t>
            </a:r>
            <a:r>
              <a:rPr lang="pl-PL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TRAKTOWANIA</a:t>
            </a:r>
            <a:r>
              <a:rPr lang="pl-PL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organizowanego przez Fundację Profesora Bronisława Geremka przy współpracy ze Stowarzyszeniem Otwarta Rzeczpospolita 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pl-PL" smtClean="0"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pl-P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2"/>
          <p:cNvSpPr>
            <a:spLocks noGrp="1"/>
          </p:cNvSpPr>
          <p:nvPr>
            <p:ph idx="1"/>
          </p:nvPr>
        </p:nvSpPr>
        <p:spPr>
          <a:xfrm>
            <a:off x="304800" y="546100"/>
            <a:ext cx="8686800" cy="452596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l-PL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Nauczyciele szkoły 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l-PL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Katarzyna Guździoł i Emilia Szkudlarz uczestniczyły     w  szkoleniach przygotowujących do pełnienia przez nauczycielki  i nauczycieli roli multiplikatorów edukacji antydyskryminacyjnej w środowisku szkolnym                 i lokalnym.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l-PL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Podczas  spotkań reprezentanci 60 szkół z całej Polski mieli możliwość nabycia wiedzy niezbędnej do walki      z dyskryminacją oraz związanej z nią przemocą.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452596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l-PL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3.Przedstawienie projektu na Radzie Pedagogicznej ZSU i sporządzenie listy nauczycieli, którzy będą pracować w projekcie.</a:t>
            </a:r>
          </a:p>
          <a:p>
            <a:pPr eaLnBrk="1" hangingPunct="1">
              <a:buFont typeface="Wingdings 2" pitchFamily="18" charset="2"/>
              <a:buNone/>
            </a:pPr>
            <a:endParaRPr lang="pl-PL" smtClean="0"/>
          </a:p>
        </p:txBody>
      </p:sp>
      <p:pic>
        <p:nvPicPr>
          <p:cNvPr id="14339" name="Obraz 4" descr="https://fbcdn-sphotos-e-a.akamaihd.net/hphotos-ak-xpa1/v/t1.0-9/10917070_943187392367392_8167515718664995229_n.jpg?oh=3ed20d9694a2cfc76361bef41df55d1a&amp;oe=559030BB&amp;__gda__=1435590403_62207dcc41985df7328d14de4255fd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588" y="1714500"/>
            <a:ext cx="3451225" cy="478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Obraz 5" descr="https://fbcdn-sphotos-c-a.akamaihd.net/hphotos-ak-xaf1/v/t1.0-9/10565263_943187372367394_1897777617171081589_n.jpg?oh=e7ebbc44a1664658c04a3136c407a474&amp;oe=5580D47D&amp;__gda__=1433923276_9ca35b9ba5a9b5ff83cb02e7092518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714500"/>
            <a:ext cx="3808413" cy="478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zawartości 2"/>
          <p:cNvSpPr>
            <a:spLocks noGrp="1"/>
          </p:cNvSpPr>
          <p:nvPr>
            <p:ph idx="1"/>
          </p:nvPr>
        </p:nvSpPr>
        <p:spPr>
          <a:xfrm>
            <a:off x="304800" y="500063"/>
            <a:ext cx="8686800" cy="452596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l-PL" sz="2800" smtClean="0">
                <a:latin typeface="Times New Roman" pitchFamily="18" charset="0"/>
                <a:cs typeface="Times New Roman" pitchFamily="18" charset="0"/>
              </a:rPr>
              <a:t>4. Przeprowadzenie ankiet w wytypowanych klasach na poziomie klas pierwszych, drugich i trzecich zawodowych oraz technikum.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l-PL" sz="2800" smtClean="0">
                <a:latin typeface="Times New Roman" pitchFamily="18" charset="0"/>
                <a:cs typeface="Times New Roman" pitchFamily="18" charset="0"/>
              </a:rPr>
              <a:t>	Po analizie ankiet został wybrany tytuł projektu i jego cele dla naszej szkoły.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6"/>
          <p:cNvSpPr>
            <a:spLocks noGrp="1"/>
          </p:cNvSpPr>
          <p:nvPr>
            <p:ph idx="1"/>
          </p:nvPr>
        </p:nvSpPr>
        <p:spPr>
          <a:xfrm>
            <a:off x="285750" y="71438"/>
            <a:ext cx="8686800" cy="21431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l-PL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Spotkanie warsztatowe dla nauczycieli wychowawców klas I i II zawodowych i technikum.</a:t>
            </a:r>
          </a:p>
          <a:p>
            <a:pPr eaLnBrk="1" hangingPunct="1"/>
            <a:endParaRPr lang="pl-PL" smtClean="0"/>
          </a:p>
        </p:txBody>
      </p:sp>
      <p:pic>
        <p:nvPicPr>
          <p:cNvPr id="16387" name="Obraz 2" descr="IMG_57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466725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Obraz 4" descr="IMG_57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000108"/>
            <a:ext cx="442915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Obraz 3" descr="IMG_572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00438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zawartości 6"/>
          <p:cNvSpPr>
            <a:spLocks noGrp="1"/>
          </p:cNvSpPr>
          <p:nvPr>
            <p:ph idx="1"/>
          </p:nvPr>
        </p:nvSpPr>
        <p:spPr>
          <a:xfrm>
            <a:off x="0" y="71438"/>
            <a:ext cx="9144000" cy="166528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l-PL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Wyłonienie wśród uczniów ambasadorów projektu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l-PL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– chętnych i zaangażowanych z klas pierwszych i drugich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l-PL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– 13 uczniów</a:t>
            </a:r>
          </a:p>
          <a:p>
            <a:pPr eaLnBrk="1" hangingPunct="1">
              <a:buFont typeface="Wingdings 2" pitchFamily="18" charset="2"/>
              <a:buNone/>
            </a:pPr>
            <a:endParaRPr lang="pl-PL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l-PL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pl-PL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l-PL" smtClean="0">
              <a:latin typeface="Arial" charset="0"/>
              <a:cs typeface="Arial" charset="0"/>
            </a:endParaRPr>
          </a:p>
          <a:p>
            <a:pPr eaLnBrk="1" hangingPunct="1"/>
            <a:endParaRPr lang="pl-PL" smtClean="0"/>
          </a:p>
        </p:txBody>
      </p:sp>
      <p:pic>
        <p:nvPicPr>
          <p:cNvPr id="6" name="Obraz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785926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8592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11" descr="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44196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0" y="120650"/>
            <a:ext cx="9144000" cy="17367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l-PL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7.Przeprowadzenie warsztatów i spotkań  wśród uczniów ZSU – wszystkie klasy I i II zawodowe i technikum- związanych z tematyką projektu.</a:t>
            </a:r>
          </a:p>
        </p:txBody>
      </p:sp>
      <p:pic>
        <p:nvPicPr>
          <p:cNvPr id="6" name="Obraz 5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8736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2800" y="200024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92867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91195" y="4268396"/>
            <a:ext cx="3452805" cy="258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2714620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78619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745</TotalTime>
  <Words>243</Words>
  <Application>Microsoft Office PowerPoint</Application>
  <PresentationFormat>Pokaz na ekranie (4:3)</PresentationFormat>
  <Paragraphs>33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Wędrówka</vt:lpstr>
      <vt:lpstr>Slajd 1</vt:lpstr>
      <vt:lpstr>Cele projektu</vt:lpstr>
      <vt:lpstr>Główne działania 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SKÓRA</dc:title>
  <dc:creator>ADMIN</dc:creator>
  <cp:lastModifiedBy>ZSU</cp:lastModifiedBy>
  <cp:revision>145</cp:revision>
  <dcterms:modified xsi:type="dcterms:W3CDTF">2015-04-13T12:44:31Z</dcterms:modified>
</cp:coreProperties>
</file>