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6DB5-C60D-4F16-901E-A6C70395E7C1}" type="datetimeFigureOut">
              <a:rPr lang="pl-PL" smtClean="0"/>
              <a:t>2015-05-31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5B7B-B9E5-414F-BAFD-DE78542EA5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31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6DB5-C60D-4F16-901E-A6C70395E7C1}" type="datetimeFigureOut">
              <a:rPr lang="pl-PL" smtClean="0"/>
              <a:t>2015-05-31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5B7B-B9E5-414F-BAFD-DE78542EA5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81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7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4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5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3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2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9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00" smtClean="0">
                <a:latin typeface="Arial" panose="020B0604020202020204" pitchFamily="34" charset="0"/>
                <a:cs typeface="Arial" panose="020B0604020202020204" pitchFamily="34" charset="0"/>
              </a:rPr>
              <a:t>Tytuł Projektu:  </a:t>
            </a:r>
            <a:r>
              <a:rPr lang="pl-PL" alt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t>„Kompleksowy Program Wspomagania Rozwoju Szkół oraz Przedszkoli na terenie Powiatu Ostrowskiego”</a:t>
            </a:r>
            <a:r>
              <a:rPr lang="pl-PL" altLang="pl-PL" sz="4000" smtClean="0"/>
              <a:t/>
            </a:r>
            <a:br>
              <a:rPr lang="pl-PL" altLang="pl-PL" sz="4000" smtClean="0"/>
            </a:br>
            <a:endParaRPr lang="pl-PL" altLang="pl-PL" sz="4000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/>
    </mc:Choice>
    <mc:Fallback>
      <p:transition spd="slow" advTm="12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24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  <vt:lpstr>          Tytuł Projektu:  „Kompleksowy Program Wspomagania Rozwoju Szkół oraz Przedszkoli na terenie Powiatu Ostrowskiego”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Tytuł Projektu:  „Kompleksowy Program Wspomagania Rozwoju Szkół oraz Przedszkoli na terenie Powiatu Ostrowskiego” </dc:title>
  <dc:creator>Anna Oplocka</dc:creator>
  <cp:lastModifiedBy>Anna Oplocka</cp:lastModifiedBy>
  <cp:revision>1</cp:revision>
  <dcterms:created xsi:type="dcterms:W3CDTF">2015-05-31T15:29:48Z</dcterms:created>
  <dcterms:modified xsi:type="dcterms:W3CDTF">2015-05-31T15:29:49Z</dcterms:modified>
</cp:coreProperties>
</file>