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0413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B49F-077D-4E8F-81E9-938924032871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0B4DF-E1D8-4B94-9D0C-A74B97359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33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B4DF-E1D8-4B94-9D0C-A74B9735961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18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89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94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4068" y="274641"/>
            <a:ext cx="3655008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694" y="274641"/>
            <a:ext cx="10768198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02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85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68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696" y="1600203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6413" y="1600203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8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17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9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8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66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987F-C5C1-4FC6-B183-2561D12A098D}" type="datetimeFigureOut">
              <a:rPr lang="pl-PL" smtClean="0"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12A2-51A2-4DA6-A701-F8BF99E00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88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-507262" y="855658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93599" y="1772816"/>
            <a:ext cx="474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GIMNAZJUM  W  GRANOWCU </a:t>
            </a:r>
          </a:p>
          <a:p>
            <a:pPr algn="ctr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65452" y="2419146"/>
            <a:ext cx="10398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Gimnazjum w Granowcu funkcjonuje w ramach Zespołu Szkół i jest  placówką publiczną prowadzoną przez Gminę Sośnie ma bardzo dobre warunki lokalowe. Mieści się w nowoczesnym budynku i posiada bardzo dobrze wyposażone sale lekcyjne. Z tyłu szkoły znajduje się park sportowo-rekreacyjny, w którym odbywają się imprezy dla społeczności szkolnej i lokalnej. Szkoła bierze czynny udział w konkursach na szczeblu gminy, powiatu, województwa oraz w konkursach ogólnopolskich. W Szkole realizuje się  projekty edukacyjne, społeczność szkolna bierze udział w akcjach charytatywnych i kampaniach społecznych, współpracuje z różnymi organizacjami.</a:t>
            </a:r>
          </a:p>
        </p:txBody>
      </p:sp>
      <p:pic>
        <p:nvPicPr>
          <p:cNvPr id="13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4" y="1"/>
            <a:ext cx="4943078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1144" y="1366164"/>
            <a:ext cx="98650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100" dirty="0">
                <a:solidFill>
                  <a:srgbClr val="FF0000"/>
                </a:solidFill>
                <a:latin typeface="Arial" charset="0"/>
                <a:cs typeface="Arial" charset="0"/>
              </a:rPr>
              <a:t>Szkolny Organizator Rozwoju Edukacji ( SORE </a:t>
            </a:r>
            <a:r>
              <a:rPr lang="pl-PL" altLang="pl-PL" sz="11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6 ) Maria Pawlak</a:t>
            </a:r>
            <a:endParaRPr lang="pl-PL" altLang="pl-PL" sz="11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" name="Grupa 3"/>
          <p:cNvGrpSpPr>
            <a:grpSpLocks/>
          </p:cNvGrpSpPr>
          <p:nvPr/>
        </p:nvGrpSpPr>
        <p:grpSpPr bwMode="auto">
          <a:xfrm>
            <a:off x="1774475" y="5735637"/>
            <a:ext cx="8897937" cy="962025"/>
            <a:chOff x="2736850" y="5834063"/>
            <a:chExt cx="8897938" cy="962025"/>
          </a:xfrm>
        </p:grpSpPr>
        <p:pic>
          <p:nvPicPr>
            <p:cNvPr id="15" name="Obraz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 dirty="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12223"/>
              </p:ext>
            </p:extLst>
          </p:nvPr>
        </p:nvGraphicFramePr>
        <p:xfrm>
          <a:off x="1902014" y="3933056"/>
          <a:ext cx="812694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694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 projekcie  udział wzięło  8 nauczycielek /nauczycieli ,którzy ukończyli udział w procesie doskonalenia prowadzonego w ramach RPW  - Dyrektorka Szkoły  - Ewa </a:t>
                      </a:r>
                      <a:r>
                        <a:rPr lang="pl-PL" sz="1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Ostojak</a:t>
                      </a:r>
                      <a:endParaRPr lang="pl-PL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6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7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sp>
        <p:nvSpPr>
          <p:cNvPr id="9" name="Prostokąt 8"/>
          <p:cNvSpPr/>
          <p:nvPr/>
        </p:nvSpPr>
        <p:spPr>
          <a:xfrm>
            <a:off x="4309120" y="1628800"/>
            <a:ext cx="258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Gimnazjum w Korytach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82638" y="2028919"/>
            <a:ext cx="10031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Gimnazjum w Korytach wchodzi w skład Zespołu Szkolnego  i również posiada dobre warunki lokalowe oraz dobrą bazę dydaktyczną. Rada Pedagogiczna wskazuje na  potrzebę niesienia pomocy uczniowi, by osiągnął sukces edukacyjny oraz wyłoniła potrzeby zmian w zakresie: skutecznego motywowania, wspomagania ucznia zdolnego oraz z trudnościami w uczeniu się, zarządzania czasem, poznawania metod aktywizujących i sposobów zaspakajania różnorodnych potrzeb edukacyjnych ucznia.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935158" y="4149080"/>
          <a:ext cx="812694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69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projekcie  udział wzięło  8 nauczycielek /nauczycieli ,którzy ukończyli udział w procesie doskonalenia prowadzonego w ramach RPW – Dyrektorka Szkoły -Barbara Hoffman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231144" y="1366164"/>
            <a:ext cx="98650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100" dirty="0">
                <a:solidFill>
                  <a:srgbClr val="FF0000"/>
                </a:solidFill>
                <a:latin typeface="Arial" charset="0"/>
                <a:cs typeface="Arial" charset="0"/>
              </a:rPr>
              <a:t>Szkolny Organizator Rozwoju Edukacji ( SORE </a:t>
            </a:r>
            <a:r>
              <a:rPr lang="pl-PL" altLang="pl-PL" sz="11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6 ) Maria Pawlak</a:t>
            </a:r>
            <a:endParaRPr lang="pl-PL" altLang="pl-PL" sz="11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4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62250" y="1462843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6234419" y="1467660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622598" y="1772816"/>
            <a:ext cx="513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„Techniki uczenia się i metody motywujące do nauki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239222" y="1789041"/>
            <a:ext cx="569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„Praca z uczniem o specjalnych potrzebach edukacyjnych”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01881" y="2202726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311625" y="2202726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406574" y="2492896"/>
          <a:ext cx="5328592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2"/>
              </a:tblGrid>
              <a:tr h="201622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  Poznanie  efektywnych sposobów motywowania dzieci w różnym wieku  do nauki – grudzień 2013 r.</a:t>
                      </a:r>
                    </a:p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  Dokonywanie prawidłowej diagnozy ucznia i  określani mocnych i słabych strony ucznia- marzec 2014 r.</a:t>
                      </a:r>
                    </a:p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  Pogłębienie wiedzy i rozwinięcie umiejętności stosowania metod twórczego myślenia –marzec 2014r.</a:t>
                      </a:r>
                    </a:p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  Rozwinięcie kompetencji zawodowych podczas szkoleń nt. „Techniki uczenia się i metody motywujące do nauki” do końca marca 2014 r.</a:t>
                      </a:r>
                    </a:p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/>
          </p:nvPr>
        </p:nvGraphicFramePr>
        <p:xfrm>
          <a:off x="6060536" y="2479725"/>
          <a:ext cx="5572732" cy="2245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2732"/>
              </a:tblGrid>
              <a:tr h="2245419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  Poznanie wiadomości na temat – analizy i poprawności odczytywania opinii i orzeczeń Poradni Psychologiczno- Pedagogicznej w Ostrowie Wielkopolskim  -październik 2014 r..</a:t>
                      </a:r>
                    </a:p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  Pogłębienie  wiedzy i umiejętności na temat   - tworzenia IPET i dostosowań wymagań dla uczniów na różnych poziomach edukacyjnych – grudzień 2014 r.</a:t>
                      </a:r>
                    </a:p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  Doskonalenie  wiedzy na temat zasad pracy z uczniem ze specjalnymi potrzebami edukacyjnymi –luty 2015 r.</a:t>
                      </a:r>
                    </a:p>
                    <a:p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  Rozwinięcie kompetencji zawodowych podczas szkolenia nt. „Praca z uczniem o specjalnych potrzebach edukacyjnych”.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4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3" name="Obraz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22599" y="1556792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6266624" y="1556792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622599" y="2136339"/>
            <a:ext cx="4680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metod motywujących do nauki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Pedagogizacja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dla rodziców  nt. : „Motywowanie przez rodzica swojego dziecka do nauki”-poprowadzą pedagogizację na spotkaniu z rodzicami- lista obecności osób uczestniczących w spotkaniu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Scenariusze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lekcji z wykorzystaniem metod aktywizujących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088824" y="2110246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zasad pracy z uczniami o specyficznych potrzebach edukacyjnych.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Wzory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IPET o raz ramowe dostosowania  wymagań dla klas I-III oraz IV-VI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Obraz 11" descr="Opis: C:\Users\SP Slaborowice\Desktop\zdjecia teiefon\20150511_122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38" y="3059074"/>
            <a:ext cx="1978072" cy="330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az 12" descr="Opis: C:\Users\SP Slaborowice\Desktop\zdjecia teiefon\20150511_122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15" y="3238675"/>
            <a:ext cx="1463224" cy="2442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4985898" y="1169425"/>
            <a:ext cx="3265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Wypracowane materiały</a:t>
            </a:r>
            <a:r>
              <a:rPr lang="pl-PL" altLang="pl-PL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30184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1144" y="1366164"/>
            <a:ext cx="98650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100" dirty="0">
                <a:solidFill>
                  <a:srgbClr val="FF0000"/>
                </a:solidFill>
                <a:latin typeface="Arial" charset="0"/>
                <a:cs typeface="Arial" charset="0"/>
              </a:rPr>
              <a:t>Szkolny Organizator Rozwoju Edukacji ( SORE </a:t>
            </a:r>
            <a:r>
              <a:rPr lang="pl-PL" altLang="pl-PL" sz="11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6 ) Maria Pawlak</a:t>
            </a:r>
            <a:endParaRPr lang="pl-PL" altLang="pl-PL" sz="11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1969206" y="4869160"/>
          <a:ext cx="812694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69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projekcie  udział wzięło  13 nauczycielek /nauczycieli ,którzy ukończyli udział w procesie doskonalenia prowadzonego w ramach RPW – Dyrektorka Szkoły -</a:t>
                      </a:r>
                      <a:r>
                        <a:rPr lang="pl-PL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Honorata </a:t>
                      </a:r>
                      <a:r>
                        <a:rPr lang="pl-PL" sz="12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Sachowska</a:t>
                      </a:r>
                      <a:r>
                        <a:rPr lang="pl-PL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-Barańczak</a:t>
                      </a:r>
                      <a:endParaRPr lang="pl-PL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2782838" y="184482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Zasadnicza Szkoła Zawodowa  w ramach Zespołu Szkół Budowlano- Energetycznych  w  Ostrowie Wielkopolskim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846734" y="292494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Zasadnicza Szkoła Zawodowa  wchodzi w skład Zespołu Szkół Budowlano-Energetycznych w Ostrowie Wielkopolskim. Szkoła może się pochwalić dobrą bazą lokalową i odpowiednim wyposażeniem w sprzęt dydaktyczny. Szkoła cieszy się uznaniem w środowisku lokalnym. Oferta szkoły jest na bieżąco dostosowywana do potrzeb rynku pracy i zainteresowań młodzieży. </a:t>
            </a:r>
          </a:p>
        </p:txBody>
      </p:sp>
    </p:spTree>
    <p:extLst>
      <p:ext uri="{BB962C8B-B14F-4D97-AF65-F5344CB8AC3E}">
        <p14:creationId xmlns:p14="http://schemas.microsoft.com/office/powerpoint/2010/main" val="321774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662250" y="1462843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6234419" y="1467660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Prostokąt 10"/>
          <p:cNvSpPr/>
          <p:nvPr/>
        </p:nvSpPr>
        <p:spPr>
          <a:xfrm>
            <a:off x="530787" y="1844824"/>
            <a:ext cx="5279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„Efektywna  organizacja pracy zespołów nauczycielskich”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801881" y="2202726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538942" y="2214156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538942" y="1864971"/>
            <a:ext cx="2975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„Rodzice są partnerami szkoły”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111396" y="2570420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graphicFrame>
        <p:nvGraphicFramePr>
          <p:cNvPr id="33" name="Tabela 32"/>
          <p:cNvGraphicFramePr>
            <a:graphicFrameLocks noGrp="1"/>
          </p:cNvGraphicFramePr>
          <p:nvPr>
            <p:extLst/>
          </p:nvPr>
        </p:nvGraphicFramePr>
        <p:xfrm>
          <a:off x="391679" y="2576160"/>
          <a:ext cx="5343487" cy="252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3487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Poznanie wiedzy na temat komunikacji jako narzędzia pracy zespołów nauczycielskich –grudzień 2013 r.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Pogłębienie wiedzy na temat budowania, planowania i organizacji pracy zespołów nauczycielskich –marzec 2014 r. 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Pogłębienie wiedzy na temat radzenia sobie ze stresem oraz konstruktywnego rozwiązywania konfliktów  - kwiecień 2014 r.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Rozwinięcie kompetencji zawodowych podczas szkolenia  nt. „ Efektywna  organizacja pracy zespołów nauczycielskich” do końca marca 2014 r.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>
            <p:extLst/>
          </p:nvPr>
        </p:nvGraphicFramePr>
        <p:xfrm>
          <a:off x="6223669" y="2591631"/>
          <a:ext cx="5472608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60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Poznanie sposobu współpracy z rodzicami uczniów szkoły ponadgimnazjalnej  -  listopad 2014 r..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Pogłębienie wiedzy na temat integracji rodziców ze szkołą –grudzień 2014 r..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Pogłębienie wiedzy na temat ewaluacji – rodzice partnerami szkoły  -luty 2015 r..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Rozwinięcie kompetencji zawodowych podczas szkolenia  nt. „ Rodzice są partnerami szkoły.”</a:t>
                      </a:r>
                    </a:p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967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3" name="Obraz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sp>
        <p:nvSpPr>
          <p:cNvPr id="5" name="pole tekstowe 4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94606" y="1772816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6275388" y="1772816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5160963" y="1395413"/>
            <a:ext cx="3265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Wypracowane materiały</a:t>
            </a:r>
            <a:r>
              <a:rPr lang="pl-PL" altLang="pl-PL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50591" y="2420888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Zespołów przedmiotowych przygotowały  scenariusz  jednego wspólnego  przedsięwzięcia (rada szkoleniowa, konkurs itp.) 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Wypracowanie materiałów do monitorowania i dokumentowania pracy zespołów przedmiotowych.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311230" y="2432208"/>
            <a:ext cx="4935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Pedagogizacja rodziców na temat współpracy rodziców ze szkołą.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Arkusze do ewaluacji  tematu –współpraca z rodzicami.</a:t>
            </a:r>
          </a:p>
        </p:txBody>
      </p:sp>
      <p:pic>
        <p:nvPicPr>
          <p:cNvPr id="2050" name="Obraz 10" descr="Opis: C:\Users\SPSLAB~1\AppData\Local\Temp\WP_20150312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68036" y="3335359"/>
            <a:ext cx="1743075" cy="311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WP_20141209_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03" y="3744327"/>
            <a:ext cx="3384376" cy="19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671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6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sp>
        <p:nvSpPr>
          <p:cNvPr id="8" name="Prostokąt 7"/>
          <p:cNvSpPr/>
          <p:nvPr/>
        </p:nvSpPr>
        <p:spPr>
          <a:xfrm>
            <a:off x="231144" y="1366164"/>
            <a:ext cx="98650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100" dirty="0">
                <a:solidFill>
                  <a:srgbClr val="FF0000"/>
                </a:solidFill>
                <a:latin typeface="Arial" charset="0"/>
                <a:cs typeface="Arial" charset="0"/>
              </a:rPr>
              <a:t>Szkolny Organizator Rozwoju Edukacji ( SORE </a:t>
            </a:r>
            <a:r>
              <a:rPr lang="pl-PL" altLang="pl-PL" sz="11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6 ) Maria Pawlak</a:t>
            </a:r>
            <a:endParaRPr lang="pl-PL" altLang="pl-PL" sz="11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86894" y="191683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Technikum w ramach Zespołu Szkól Budowlano – Energetycznych w Ostrowie Wielkopolskim</a:t>
            </a: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558702" y="2708920"/>
            <a:ext cx="9080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Technikum Budowlano-Energetyczne wchodzi w skład Zespołu Szkół Budowlano-Energetycznych w Ostrowie Wielkopolskim. Szkoła może się pochwalić dobrą bazą lokalową i odpowiednim wyposażeniem w sprzęt dydaktyczny .Szkoła cieszy się uznaniem w środowisku lokalnym. Oferta szkoły na bieżąco dostosowywana jest do potrzeb rynku pracy i zainteresowań młodzieży. Naukę w tej szkole chętnie podejmuje duża  grupa młodzieży. Nauczyciele współpracując z sobą i wymieniając się doświadczeniem zapewniają  wysoki poziom nauczania.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1969206" y="4912315"/>
          <a:ext cx="812694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69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projekcie  udział wzięło  11 nauczycielek /nauczycieli ,którzy ukończyli udział w procesie doskonalenia prowadzonego w ramach RPW – Dyrektorka Szkoły -</a:t>
                      </a:r>
                      <a:r>
                        <a:rPr lang="pl-PL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Honorata </a:t>
                      </a:r>
                      <a:r>
                        <a:rPr lang="pl-PL" sz="12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Sachowska</a:t>
                      </a:r>
                      <a:r>
                        <a:rPr lang="pl-PL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-Barańczak</a:t>
                      </a:r>
                      <a:endParaRPr lang="pl-PL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97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4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sp>
        <p:nvSpPr>
          <p:cNvPr id="6" name="pole tekstowe 5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62250" y="1462843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6234419" y="1467660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694606" y="1844824"/>
            <a:ext cx="4936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„Techniki uczenia się i metody motywujące do nauki”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383238" y="1843925"/>
            <a:ext cx="2975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„Rodzice są partnerami szkoły”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01881" y="2202726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498988" y="2214939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343428" y="2613209"/>
          <a:ext cx="5607762" cy="252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776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Poznanie  efektywnych sposobów motywowania dziecka do nauki przedmiotów zawodowych –styczeń 2014 r. 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Pogłębienie  wiedzy i rozwinięcie umiejętności stosowania metod twórczego myślenia oraz odpowiednich technik i metod nauki w zależności od rodzaju zajęć –marzec 2014 r.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Doskonalenie  wiedzy na temat diagnozy wstępnej uczniów – mocne i słabe strony ucznia –kwiecień 2014 r.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Rozwinięcie kompetencji zawodowych podczas szkolenia nt. „Techniki uczenia się i metody motywujące do nauki” – marzec  2014 r.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Prostokąt 15"/>
          <p:cNvSpPr/>
          <p:nvPr/>
        </p:nvSpPr>
        <p:spPr>
          <a:xfrm>
            <a:off x="376675" y="2613209"/>
            <a:ext cx="5742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6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/>
          </p:nvPr>
        </p:nvGraphicFramePr>
        <p:xfrm>
          <a:off x="6206916" y="2700962"/>
          <a:ext cx="5377079" cy="2240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7079"/>
              </a:tblGrid>
              <a:tr h="224020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Poznanie sposobów współpracy z rodzicami  -listopad 2014r.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Pogłębienie  wiedzy na temat integracji rodziców ze szkołą  - grudzień 2014 r.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Doskonalenie wiedzy na temat ewaluacji w temacie –rodzice partnerami szkoły - luty 2015 r.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Rozwinięcie kompetencji zawodowych podczas szkolenia  nt. „Rodzice są partnerami szkoły.”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32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3"/>
          <p:cNvGrpSpPr>
            <a:grpSpLocks/>
          </p:cNvGrpSpPr>
          <p:nvPr/>
        </p:nvGrpSpPr>
        <p:grpSpPr bwMode="auto">
          <a:xfrm>
            <a:off x="2382615" y="5615618"/>
            <a:ext cx="8281171" cy="962025"/>
            <a:chOff x="2736850" y="5834063"/>
            <a:chExt cx="8897938" cy="962025"/>
          </a:xfrm>
        </p:grpSpPr>
        <p:pic>
          <p:nvPicPr>
            <p:cNvPr id="4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sp>
        <p:nvSpPr>
          <p:cNvPr id="6" name="pole tekstowe 5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5160963" y="1395413"/>
            <a:ext cx="3265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Wypracowane materiały</a:t>
            </a:r>
            <a:r>
              <a:rPr lang="pl-PL" altLang="pl-PL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694606" y="1772816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6275388" y="1772816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406163" y="2300746"/>
            <a:ext cx="5545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metod aktywizujących uczniów do nauki 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Scenariusze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zajęć z wykorzystaniem technik i metod  aktywizujących w zależności od specyfiki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wybranego przedmiotu. 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Przykładowe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arkusze do diagnozy wstępnej uczniów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8727" y="2423856"/>
            <a:ext cx="5286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Scenariusz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spotkania z rodzicami na temat współpracy szkoły i rodziców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Opracowane 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narzędzia do ewaluacji w obszarze współpracy z rodzicami.</a:t>
            </a:r>
          </a:p>
        </p:txBody>
      </p:sp>
      <p:pic>
        <p:nvPicPr>
          <p:cNvPr id="1026" name="Picture 2" descr="20150312_1133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3679415"/>
            <a:ext cx="2037025" cy="272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0150311_095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3" y="3660940"/>
            <a:ext cx="2147280" cy="286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1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7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sp>
        <p:nvSpPr>
          <p:cNvPr id="9" name="Prostokąt 8"/>
          <p:cNvSpPr/>
          <p:nvPr/>
        </p:nvSpPr>
        <p:spPr>
          <a:xfrm>
            <a:off x="231144" y="1366164"/>
            <a:ext cx="98650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100" dirty="0">
                <a:solidFill>
                  <a:srgbClr val="FF0000"/>
                </a:solidFill>
                <a:latin typeface="Arial" charset="0"/>
                <a:cs typeface="Arial" charset="0"/>
              </a:rPr>
              <a:t>Szkolny Organizator Rozwoju Edukacji ( SORE </a:t>
            </a:r>
            <a:r>
              <a:rPr lang="pl-PL" altLang="pl-PL" sz="11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6 ) Maria Pawlak</a:t>
            </a:r>
            <a:endParaRPr lang="pl-PL" altLang="pl-PL" sz="11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888462" y="1916832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Szkoła  Podstawowa w Biskupicach 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Ołobocznych</a:t>
            </a:r>
            <a:endParaRPr lang="pl-P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30710" y="2564904"/>
            <a:ext cx="8712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Szkoła Podstawowa w Biskupicach Ołobocznych jest placówką publiczną prowadzoną przez Gminę i Miasto Nowe Skalmierzyce ma bardzo dobre warunki lokalowe</a:t>
            </a:r>
          </a:p>
          <a:p>
            <a:pPr algn="ctr"/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bardzo dobrze wyposażoną bazę dydaktyczną. Nauczyciele, pod kierunkiem dyrektora szkoły, wspólnie pracują w zakresie planowania, wdrażania oraz analizowania działań edukacyjnych i wychowawczych podejmowanych w szkole. Prowadzi to do zwiększenia ich efektywności, przyczynia się do rozwoju uczniów, a to z kolei przenosi się na podniesienie jakości pracy szkoły. </a:t>
            </a:r>
          </a:p>
          <a:p>
            <a:r>
              <a:rPr lang="pl-PL" dirty="0"/>
              <a:t> 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1969206" y="4912315"/>
          <a:ext cx="812694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6942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projekcie  udział wzięło  …. nauczycielek /nauczycieli ,którzy ukończyli udział w procesie doskonalenia prowadzonego w ramach RPW – Dyrektorka Szkoły -</a:t>
                      </a:r>
                      <a:r>
                        <a:rPr lang="pl-PL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Bożena Walczak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7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-446866" y="955340"/>
            <a:ext cx="12654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 smtClean="0">
                <a:latin typeface="Arial" pitchFamily="34" charset="0"/>
                <a:cs typeface="Arial" pitchFamily="34" charset="0"/>
              </a:rPr>
              <a:t>Tytuł projektu:  </a:t>
            </a:r>
            <a:r>
              <a:rPr lang="pl-PL" sz="1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300" b="1" i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i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i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i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i="1" dirty="0">
                <a:latin typeface="Arial" pitchFamily="34" charset="0"/>
                <a:cs typeface="Arial" pitchFamily="34" charset="0"/>
              </a:rPr>
            </a:br>
            <a:endParaRPr lang="pl-PL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74520" y="2050327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1"/>
            <a:ext cx="5502194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694606" y="1745386"/>
            <a:ext cx="6505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Rodzice są partnerami szkoły”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88319"/>
              </p:ext>
            </p:extLst>
          </p:nvPr>
        </p:nvGraphicFramePr>
        <p:xfrm>
          <a:off x="470049" y="2420888"/>
          <a:ext cx="5093299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3299"/>
              </a:tblGrid>
              <a:tr h="2026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Poznanie do końca grudnia 2013 r. różnorodnych form współpracy i integracji rodziców ze szkołą podczas pięciogodzinnej konsultacji zbiorowej prowadzonej przez eksperta zewnętrznego.</a:t>
                      </a:r>
                      <a:endParaRPr lang="pl-PL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3225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Pogłębienie do końca marca 2014 r. wiedzy na temat jak postępować z uczniem w sytuacjach konfliktowych i jak przekazać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3225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 informacje rodzicom dziecka podczas pięciogodzinnej konsultacji zbiorowej prowadzonej przez eksperta zewnętrznego.(Trudne rozmowy z rodzicami)</a:t>
                      </a:r>
                    </a:p>
                    <a:p>
                      <a:pPr algn="l"/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Doskonalenie do końca kwietnia 2014 r. wiedzy na temat przeprowadzania ewaluacji współpracy szkoły z rodzicami podczas pięciogodzinnej konsultacji zbiorowej prowadzonej przez eksperta zewnętrznego.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Rozwinięcie kompetencji zawodowych podczas szkolenia  nt. „Rodzice są partnerami szkoły” do końca marca 2014 r.</a:t>
                      </a:r>
                    </a:p>
                  </a:txBody>
                  <a:tcPr marL="121904" marR="121904"/>
                </a:tc>
              </a:tr>
            </a:tbl>
          </a:graphicData>
        </a:graphic>
      </p:graphicFrame>
      <p:grpSp>
        <p:nvGrpSpPr>
          <p:cNvPr id="17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19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50905"/>
              </p:ext>
            </p:extLst>
          </p:nvPr>
        </p:nvGraphicFramePr>
        <p:xfrm>
          <a:off x="662250" y="1462843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89703"/>
              </p:ext>
            </p:extLst>
          </p:nvPr>
        </p:nvGraphicFramePr>
        <p:xfrm>
          <a:off x="6234419" y="1467660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Prostokąt 14"/>
          <p:cNvSpPr/>
          <p:nvPr/>
        </p:nvSpPr>
        <p:spPr>
          <a:xfrm>
            <a:off x="7806126" y="1727161"/>
            <a:ext cx="4401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„Praca z uczniem o specjalnych potrzebach edukacyjnych”</a:t>
            </a:r>
            <a:br>
              <a:rPr lang="pl-PL" sz="1200" b="1" dirty="0">
                <a:latin typeface="Times New Roman" pitchFamily="18" charset="0"/>
                <a:cs typeface="Times New Roman" pitchFamily="18" charset="0"/>
              </a:rPr>
            </a:br>
            <a:endParaRPr lang="pl-PL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808953" y="2022385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Cele szczegółowe: </a:t>
            </a:r>
            <a:endParaRPr lang="pl-PL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24181"/>
              </p:ext>
            </p:extLst>
          </p:nvPr>
        </p:nvGraphicFramePr>
        <p:xfrm>
          <a:off x="7967414" y="2327326"/>
          <a:ext cx="3825457" cy="3261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5457"/>
              </a:tblGrid>
              <a:tr h="2549705">
                <a:tc>
                  <a:txBody>
                    <a:bodyPr/>
                    <a:lstStyle/>
                    <a:p>
                      <a:r>
                        <a:rPr lang="pl-PL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   Poznanie poprawności analizy i odczytywania opinii i orzeczeń wydawanych przez Poradnie Psychologiczno-Pedagogiczną w Ostrowie Wielkopolskim  podczas pięciogodzinnej konsultacji zbiorowej prowadzonej przez eksperta zewnętrznego.</a:t>
                      </a:r>
                    </a:p>
                    <a:p>
                      <a:r>
                        <a:rPr lang="pl-PL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r>
                        <a:rPr lang="pl-PL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Pogłębienie wiedzy oraz poznanie nowych form pisania IPET oraz dostosowywania wymagań dla uczniów podczas pięciogodzinnej konsultacji zbiorowej prowadzonej przez eksperta zewnętrznego.</a:t>
                      </a:r>
                    </a:p>
                    <a:p>
                      <a:r>
                        <a:rPr lang="pl-PL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  Doskonalenie umiejętności związanych z pracą z uczniami o specjalnych potrzebach edukacyjnych podczas pięciogodzinnej konsultacji zbiorowej prowadzonej przez eksperta zewnętrznego.</a:t>
                      </a:r>
                    </a:p>
                    <a:p>
                      <a:r>
                        <a:rPr lang="pl-PL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  Rozwinięcie kompetencji zawodowych podczas szkolenia nt. „Praca z uczniem o specjalnych potrzebach edukacyjnych”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Obraz 1" descr="Opis: C:\Users\SP Slaborowice\AppData\Local\Microsoft\Windows\Temporary Internet Files\Content.Word\20150422_142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81" y="2000083"/>
            <a:ext cx="22574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56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62250" y="1462843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6234419" y="1467660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406574" y="2491938"/>
          <a:ext cx="5544616" cy="2805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</a:tblGrid>
              <a:tr h="2805754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Poznanie efektywnych i różnych technik uczenia się i zapamiętywania  - grudzień 2013 r.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Pogłębienie  wiedzy i rozwinięcie umiejętności na temat różnych potrzeb edukacyjnych uczniów w jednej grupie uczniowskiej –marzec 2014 r.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Doskonalenie  wiedzy na temat sukces ucznia sukcesem szkoły – poznawanie nowych metod podnoszenia wyników ucznia/szkoły – kwiecień 2014 r..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Rozwinięcie kompetencji zawodowych podczas szkolenia nt. „Jak pomóc uczniowi osiągnąć sukces edukacyjny”  -marzec 2014r.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6239221" y="1766905"/>
            <a:ext cx="6687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„Współpraca nauczycieli w prowadzeniu procesów edukacyjnych” 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6296111" y="2465637"/>
          <a:ext cx="5689426" cy="204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9426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Doskonalenie wiedzy  na temat zadań i celowości działań zespołów nauczycielskich.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Pogłębienie wiedzy na temat celowości wykorzystywania różnych metod pracy z uczniami.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Poznanie sposobów współpracy w planowaniu działań dydaktycznych i wychowawczych w szkole.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Rozwinięcie kompetencji zawodowych podczas szkolenia  nt. „Współpraca nauczycieli w prowadzeniu procesów edukacyjnych”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801881" y="2202726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498988" y="2214939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97990" y="1766794"/>
            <a:ext cx="514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„Jak pomóc  uczniowi osiągnąć sukces edukacyjny”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0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94606" y="1772816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6275388" y="1772816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5160963" y="1395413"/>
            <a:ext cx="3265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Wypracowane materiały</a:t>
            </a:r>
            <a:r>
              <a:rPr lang="pl-PL" altLang="pl-PL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07668" y="2132856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metod podnoszących poziom nauczania opracowany na potrzeby poszczególnych zespołów przedmiotowych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ankiet diagnostycznych  skierowanych na rozpoznanie mocnych i słabych stron ucznia 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Scenariusze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wybranych lekcji z zastosowaniem wniosków z przeprowadzonych  diagnoz.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Pedagogizacje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rodziców pod kątem zmian pracy z uczniami na podstawie poznanych nowych metod i przeprowadzonych badań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498988" y="2211694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Ankiety 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diagnozujące preferencje uczenia się uczniów podczas lekcji.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zadań dla poszczególnych zespołów nauczycielskich działających w szkole.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cenariusze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lekcji z wybranymi ciekawymi metodami pracy.</a:t>
            </a:r>
          </a:p>
        </p:txBody>
      </p:sp>
      <p:pic>
        <p:nvPicPr>
          <p:cNvPr id="1026" name="Obraz 6" descr="Opis: Kompleksowy Program Wspomagania Rozwoju Szkó&amp;lstrok; oraz Przedszkoli na terenie Powiatu Ostrowski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3578972"/>
            <a:ext cx="3613892" cy="2710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az 7" descr="Opis: Kompleksowy Program Wspomagania Rozwoju Szkó&amp;lstrok; oraz Przedszkoli na terenie Powiatu Ostrowskie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63" y="3566462"/>
            <a:ext cx="2961285" cy="22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3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77913" y="2060848"/>
            <a:ext cx="51493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form współpracy i integracji rodziców ze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szkołą.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Spotkanie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rodziców poszczególnych klas z wychowawcami na temat „Rodzice jako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partnerzy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szkoły”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Wypracowanie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zasady komunikacji nauczycieli z rodzicami w sytuacjach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trudnych.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Ankieta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ewaluacyjna na temat współpracy szkoły z rodzicami.</a:t>
            </a:r>
          </a:p>
          <a:p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pSp>
        <p:nvGrpSpPr>
          <p:cNvPr id="9" name="Grupa 3"/>
          <p:cNvGrpSpPr>
            <a:grpSpLocks/>
          </p:cNvGrpSpPr>
          <p:nvPr/>
        </p:nvGrpSpPr>
        <p:grpSpPr bwMode="auto">
          <a:xfrm>
            <a:off x="1774475" y="5735637"/>
            <a:ext cx="8897937" cy="962025"/>
            <a:chOff x="2736850" y="5834063"/>
            <a:chExt cx="8897938" cy="962025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-241498" y="848325"/>
            <a:ext cx="12654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 smtClean="0">
                <a:latin typeface="Arial" pitchFamily="34" charset="0"/>
                <a:cs typeface="Arial" pitchFamily="34" charset="0"/>
              </a:rPr>
              <a:t>Tytuł projektu:  </a:t>
            </a:r>
            <a:r>
              <a:rPr lang="pl-PL" sz="1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300" b="1" i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i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i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i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i="1" dirty="0">
                <a:latin typeface="Arial" pitchFamily="34" charset="0"/>
                <a:cs typeface="Arial" pitchFamily="34" charset="0"/>
              </a:rPr>
            </a:br>
            <a:endParaRPr lang="pl-PL" sz="1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-11488"/>
            <a:ext cx="5502194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6187866" y="2221549"/>
            <a:ext cx="40797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Wzory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IPET do dalszej udoskonalonej pracy szkoły.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metod do pracy z uczniem o specjalnych potrzebach edukacyjnych.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Scenariusze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zajęć w oparciu o metody poznane w czasie szkoleń.</a:t>
            </a:r>
          </a:p>
        </p:txBody>
      </p:sp>
      <p:sp>
        <p:nvSpPr>
          <p:cNvPr id="18" name="pole tekstowe 17"/>
          <p:cNvSpPr txBox="1">
            <a:spLocks noChangeArrowheads="1"/>
          </p:cNvSpPr>
          <p:nvPr/>
        </p:nvSpPr>
        <p:spPr bwMode="auto">
          <a:xfrm>
            <a:off x="5160963" y="1395413"/>
            <a:ext cx="3265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Wypracowane materiały</a:t>
            </a:r>
            <a:r>
              <a:rPr lang="pl-PL" altLang="pl-PL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3303"/>
              </p:ext>
            </p:extLst>
          </p:nvPr>
        </p:nvGraphicFramePr>
        <p:xfrm>
          <a:off x="369768" y="1772816"/>
          <a:ext cx="4884737" cy="2460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50518"/>
                <a:gridCol w="2634219"/>
              </a:tblGrid>
              <a:tr h="246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6192838" y="1831975"/>
          <a:ext cx="4856162" cy="24606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54234"/>
                <a:gridCol w="2601928"/>
              </a:tblGrid>
              <a:tr h="24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12" y="3546257"/>
            <a:ext cx="1915930" cy="190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987" y="3546257"/>
            <a:ext cx="2108910" cy="2261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671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7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sp>
        <p:nvSpPr>
          <p:cNvPr id="9" name="Prostokąt 8"/>
          <p:cNvSpPr/>
          <p:nvPr/>
        </p:nvSpPr>
        <p:spPr>
          <a:xfrm>
            <a:off x="231144" y="1366164"/>
            <a:ext cx="98650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100" dirty="0">
                <a:solidFill>
                  <a:srgbClr val="FF0000"/>
                </a:solidFill>
                <a:latin typeface="Arial" charset="0"/>
                <a:cs typeface="Arial" charset="0"/>
              </a:rPr>
              <a:t>Szkolny Organizator Rozwoju Edukacji ( SORE </a:t>
            </a:r>
            <a:r>
              <a:rPr lang="pl-PL" altLang="pl-PL" sz="11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6 ) Maria Pawlak</a:t>
            </a:r>
            <a:endParaRPr lang="pl-PL" altLang="pl-PL" sz="11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150990" y="180417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Szkoła Podstawowa w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Ligocie</a:t>
            </a: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558702" y="2492896"/>
            <a:ext cx="9080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Szkoła Podstawowa w Ligocie jest szkołą  położoną w  Gminie Raszków szkoła posiada dobre warunki 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lokalowe.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Nauczyciele, pod kierunkiem Dyrektora Szkoły, wspierają się w planowaniu, wdrażaniu oraz analizowaniu podejmowanych działań edukacyjnych i wychowawczych, co zwiększa ich skuteczność, przyczynia się do rozwoju uczniów i powoduje wzrost jakości pracy szkoły. Nauczyciele pracują zespołowo, pomagają sobie nawzajem w rozwiązywaniu problemów i analizują efekty swojej pracy.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2134766" y="4337365"/>
          <a:ext cx="812694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69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projekcie  udział wzięło  8 nauczycielek /nauczycieli ,którzy ukończyli udział w procesie doskonalenia prowadzonego w ramach RPW – Dyrektorka Szkoły - Arleta  Ławniczak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Prostokąt 13"/>
          <p:cNvSpPr/>
          <p:nvPr/>
        </p:nvSpPr>
        <p:spPr>
          <a:xfrm>
            <a:off x="1330448" y="4198866"/>
            <a:ext cx="10337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21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662250" y="1462843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6234419" y="1467660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7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sp>
        <p:nvSpPr>
          <p:cNvPr id="9" name="Prostokąt 8"/>
          <p:cNvSpPr/>
          <p:nvPr/>
        </p:nvSpPr>
        <p:spPr>
          <a:xfrm>
            <a:off x="622598" y="1819302"/>
            <a:ext cx="2372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„Ocenianie kształtujące”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451389" y="1819302"/>
            <a:ext cx="4661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„Jak pomóc uczniowi osiągnąć sukces edukacyjny”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27684" y="2188826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7679382" y="2157856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06163" y="2797698"/>
            <a:ext cx="60928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1200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262559" y="2532680"/>
          <a:ext cx="4464496" cy="2699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6"/>
              </a:tblGrid>
              <a:tr h="2264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Poznanie  zasady formułowania celi lekcji w „języku ucznia” oraz pytania kluczowe grudzień 2013 r.</a:t>
                      </a:r>
                      <a:endParaRPr lang="pl-PL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Pogłębienie  wiedzy i umiejętności na temat oceniania kształtującego na poszczególnych zajęciach –marzec 2014r.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Doskonalenie  </a:t>
                      </a:r>
                      <a:r>
                        <a:rPr lang="pl-PL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umiejętności związanych z językiem ucznia i nauczyciela w ocenianiu kształtującym kwiecień 2014 r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l-PL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Pogłębienie </a:t>
                      </a:r>
                      <a:r>
                        <a:rPr lang="pl-PL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wiedzy na temat ewaluacji lekcji według OK kwiecień 2014 r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l-PL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Rozwinięcie </a:t>
                      </a:r>
                      <a:r>
                        <a:rPr lang="pl-PL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kompetencji podczas szkolenia na temat „Ocenianie kształtujące” do końca marca 2014r.</a:t>
                      </a:r>
                      <a:endParaRPr lang="pl-PL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7751390" y="2465825"/>
          <a:ext cx="3168352" cy="2699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/>
              </a:tblGrid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pl-PL" sz="14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pl-PL" sz="14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Poznanie sposobów diagnozowania mocnych i słabych stron dziecka .</a:t>
                      </a:r>
                      <a:endParaRPr lang="pl-PL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Poznanie  </a:t>
                      </a:r>
                      <a:r>
                        <a:rPr lang="pl-PL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sposobów i metod pracy z uczniami słabymi na różnych poziomach edukacyjnych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l-PL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Poznanie  </a:t>
                      </a:r>
                      <a:r>
                        <a:rPr lang="pl-PL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sposobów i metod  pracy z uczniem zdolnym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l-PL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Rozwinięcie </a:t>
                      </a:r>
                      <a:r>
                        <a:rPr lang="pl-PL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kompetencji podczas szkolenia  na temat „Jak pomóc uczniowi osiągnąć sukces edukacyjny”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pic>
        <p:nvPicPr>
          <p:cNvPr id="1026" name="Obraz 9" descr="Opis: Kompleksowy Program Wspomagania Rozwoju Szkó&amp;lstrok; oraz Przedszkoli na terenie Powiatu Ostrowskie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36" y="2636911"/>
            <a:ext cx="2898946" cy="216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34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550590" y="1703190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6275388" y="1703190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5160963" y="1395413"/>
            <a:ext cx="3265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Wypracowane materiały</a:t>
            </a:r>
            <a:r>
              <a:rPr lang="pl-PL" altLang="pl-PL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</a:p>
        </p:txBody>
      </p:sp>
      <p:sp>
        <p:nvSpPr>
          <p:cNvPr id="8" name="Prostokąt 7"/>
          <p:cNvSpPr/>
          <p:nvPr/>
        </p:nvSpPr>
        <p:spPr>
          <a:xfrm>
            <a:off x="406575" y="2204864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Scenariusze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wybranych lekcji  uwzględniających zasady oceniania kształtującego.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metod ewaluacji lekcji z zastosowaniem oceniania kształtującego 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Dokonywanie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analizy efektów oceniania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kształtującego –notatki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z prac zespołu oraz lista obecności na zespole przedmiotowym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Prostokąt 8"/>
          <p:cNvSpPr/>
          <p:nvPr/>
        </p:nvSpPr>
        <p:spPr>
          <a:xfrm>
            <a:off x="6118727" y="2204864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Arkusze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diagnostyczne dla klas I-III oraz dla klasy IV.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technik zapamiętywania  możliwych do wykorzystania na zajęciach w klasach I-VI.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Zestaw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metod motywujących i aktywizujących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12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pic>
        <p:nvPicPr>
          <p:cNvPr id="1026" name="Obraz 8" descr="Opis: Kompleksowy Program Wspomagania Rozwoju Szkó&amp;lstrok; oraz Przedszkoli na terenie Powiatu Ostrowskie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45" y="3501008"/>
            <a:ext cx="2856794" cy="21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47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1144" y="1366164"/>
            <a:ext cx="98650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100" dirty="0">
                <a:solidFill>
                  <a:srgbClr val="FF0000"/>
                </a:solidFill>
                <a:latin typeface="Arial" charset="0"/>
                <a:cs typeface="Arial" charset="0"/>
              </a:rPr>
              <a:t>Szkolny Organizator Rozwoju Edukacji ( SORE </a:t>
            </a:r>
            <a:r>
              <a:rPr lang="pl-PL" altLang="pl-PL" sz="11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6 ) Maria Pawlak</a:t>
            </a:r>
            <a:endParaRPr lang="pl-PL" altLang="pl-PL" sz="11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8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sp>
        <p:nvSpPr>
          <p:cNvPr id="10" name="Prostokąt 9"/>
          <p:cNvSpPr/>
          <p:nvPr/>
        </p:nvSpPr>
        <p:spPr>
          <a:xfrm>
            <a:off x="4222998" y="1844824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Szkoła Podstawowa w  Korytach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22598" y="2214286"/>
            <a:ext cx="11305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Szkoła Podstawowa w Korytach należy do Zespołu  Szkolnego na terenie  Gminy Raszków. Dyrektor Szkoły i nauczyciele podkreślili ,że Zespół Szkolny w Korytach  ma bardzo dobre warunki lokalowe. Nauczyciele, pod kierunkiem dyrektora szkoły, wspierają się w planowaniu, wdrażaniu oraz analizowaniu podejmowanych działań edukacyjnych i wychowawczych, co zwiększa ich skuteczność, przyczynia się do rozwoju uczniów i powoduje wzrost jakości pracy 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szkoły. Nauczyciele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pracują zespołowo,  pomagają sobie wzajemnie w rozwiązywaniu problemów i analizują efekty swojej pracy. Część Grona Pedagogicznego to bardzo młodzi nauczyciele którzy rozpoczynają dopiero karierę zawodową. Typowa szkoła wiejska oddalona od ośrodków miejskich o prawie 20km.Dużą grupę dzieci stanowią dzieci  (90%) dowożone  do szkoły z okolicznych wiosek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619938" y="4653136"/>
          <a:ext cx="9310576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05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projekcie  udział wzięło  8 nauczycielek /nauczycieli ,którzy ukończyli udział w procesie doskonalenia prowadzonego w ramach RPW – Dyrektorka Szkoły -Barbara Hoffman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6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-526379" y="845483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7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662250" y="1462843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6234419" y="1467660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Prostokąt 10"/>
          <p:cNvSpPr/>
          <p:nvPr/>
        </p:nvSpPr>
        <p:spPr>
          <a:xfrm>
            <a:off x="622598" y="1822161"/>
            <a:ext cx="4661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„Jak pomóc uczniowi osiągnąć sukces edukacyjny”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827684" y="2188826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239222" y="1797672"/>
            <a:ext cx="5415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„Praca z uczniem o specjalnych potrzebach edukacyjnych”.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239222" y="2205437"/>
            <a:ext cx="1544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</a:t>
            </a:r>
            <a:r>
              <a:rPr lang="pl-PL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szczegółowe</a:t>
            </a: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478583" y="2513980"/>
          <a:ext cx="5256583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658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Poznanie  wiadomości na temat –uczniowie o różnych potrzebach edukacyjnych w grupie – grudzień 2013 r 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Pogłębienie  wiedzy i umiejętności na temat   różnych technik uczenia się i zapamiętywania do marca 2013 r.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Doskonalenie  wiedzy na temat sukces ucznia sukcesem szkoły –kwiecień 2014 r..</a:t>
                      </a:r>
                    </a:p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Rozwinięcie kompetencji zawodowych podczas szkolenia   „Jak pomóc uczniowi osiągnąć sukces edukacyjny” do końca marca 2014 r.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6023198" y="2507369"/>
          <a:ext cx="5904656" cy="252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4656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Poznanie wiadomości na temat – analizy i poprawności  odczytywania opinii i orzeczeń Poradni Psychologiczno- Pedagogicznej w Ostrowie Wielkopolskim –październik 2014r.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Pogłębienie  wiedzy i umiejętności na temat   - tworzenia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IPET i dostosowań wymagań dla uczniów na różnych poziomach edukacji – grudzień 2014 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Doskonalenie  wiedzy na temat zasad pracy z uczniem ze specjalnymi potrzebami edukacyjnymi –luty 2015r.</a:t>
                      </a:r>
                      <a:r>
                        <a:rPr lang="pl-PL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Rozwinięcie kompetencji zawodowych podczas szkolenia  nt. „Praca z uczniem o specjalnych potrzebach edukacyjnych”.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6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00" y="-3426"/>
            <a:ext cx="6589913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-526379" y="884002"/>
            <a:ext cx="132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i="1" dirty="0" smtClean="0">
                <a:latin typeface="Arial" pitchFamily="34" charset="0"/>
                <a:cs typeface="Arial" pitchFamily="34" charset="0"/>
              </a:rPr>
              <a:t>Tytuł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pl-PL" sz="1400" b="1" i="1" dirty="0" smtClean="0"/>
              <a:t>: 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„Kompleksowy 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Program Wspomagania Rozwoju Szkół oraz Przedszkoli na terenie </a:t>
            </a:r>
            <a:r>
              <a:rPr lang="pl-PL" sz="1300" b="1" dirty="0" smtClean="0">
                <a:latin typeface="Arial" pitchFamily="34" charset="0"/>
                <a:cs typeface="Arial" pitchFamily="34" charset="0"/>
              </a:rPr>
              <a:t>Powiatu Ostrowskiego</a:t>
            </a:r>
            <a:r>
              <a:rPr lang="pl-PL" sz="1300" b="1" dirty="0">
                <a:latin typeface="Arial" pitchFamily="34" charset="0"/>
                <a:cs typeface="Arial" pitchFamily="34" charset="0"/>
              </a:rPr>
              <a:t>”</a:t>
            </a:r>
            <a:br>
              <a:rPr lang="pl-PL" sz="1300" b="1" dirty="0">
                <a:latin typeface="Arial" pitchFamily="34" charset="0"/>
                <a:cs typeface="Arial" pitchFamily="34" charset="0"/>
              </a:rPr>
            </a:b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2358403" y="5764234"/>
            <a:ext cx="8281171" cy="962025"/>
            <a:chOff x="2736850" y="5834063"/>
            <a:chExt cx="8897938" cy="96202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588" y="5834063"/>
              <a:ext cx="57721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5"/>
            <p:cNvSpPr>
              <a:spLocks noChangeArrowheads="1"/>
            </p:cNvSpPr>
            <p:nvPr/>
          </p:nvSpPr>
          <p:spPr bwMode="auto">
            <a:xfrm>
              <a:off x="2736850" y="6519863"/>
              <a:ext cx="889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200">
                  <a:latin typeface="Arial" charset="0"/>
                  <a:cs typeface="Arial" charset="0"/>
                </a:rPr>
                <a:t>Projekt współfinansowany przez Unię Europejską w ramach Europejskiego Funduszu Społecznego</a:t>
              </a:r>
            </a:p>
          </p:txBody>
        </p:sp>
      </p:grp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5160963" y="1395413"/>
            <a:ext cx="3265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Wypracowane materiały</a:t>
            </a:r>
            <a:r>
              <a:rPr lang="pl-PL" altLang="pl-PL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550590" y="1703190"/>
          <a:ext cx="521804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40107"/>
                <a:gridCol w="26779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16.09.2013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31.08.2014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6275388" y="1703190"/>
          <a:ext cx="5915025" cy="245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09457"/>
                <a:gridCol w="3105568"/>
              </a:tblGrid>
              <a:tr h="17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01.09.2014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30.06.2015 r.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550591" y="2204864"/>
            <a:ext cx="50499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Scenariusze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wybranych lekcji z wykorzystaniem poznanych nowych metod i technik uczenia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Lekcje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otwarte z zastosowaniem poznanych i wybranych do celów lekcji metod -1h w kl.1-3, 1h w kl.4-6 lista obecności osób uczestniczących w zajęciach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metod pomagających osiągnąć sukces edukacyjny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239223" y="2158697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Katalog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zasad pracy z uczniami o specyficznych potrzebach edukacyjnych.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Wzory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IPET o raz ramowe dostosowania  wymagań dla klas I-III oraz IV-VI.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15" y="3362195"/>
            <a:ext cx="2016224" cy="2444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Obraz 2" descr="Opis: C:\Users\SP Slaborowice\Desktop\zdjecia teiefon\20150317_151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894" y="3145675"/>
            <a:ext cx="1728192" cy="2877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1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2849</Words>
  <Application>Microsoft Office PowerPoint</Application>
  <PresentationFormat>Niestandardowy</PresentationFormat>
  <Paragraphs>263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SP Slaborowice</dc:creator>
  <cp:lastModifiedBy>Sławomir Tyburcy</cp:lastModifiedBy>
  <cp:revision>24</cp:revision>
  <dcterms:created xsi:type="dcterms:W3CDTF">2015-05-12T06:24:57Z</dcterms:created>
  <dcterms:modified xsi:type="dcterms:W3CDTF">2015-06-08T13:53:09Z</dcterms:modified>
</cp:coreProperties>
</file>